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3" r:id="rId2"/>
    <p:sldMasterId id="2147483680" r:id="rId3"/>
    <p:sldMasterId id="2147483740" r:id="rId4"/>
  </p:sldMasterIdLst>
  <p:notesMasterIdLst>
    <p:notesMasterId r:id="rId45"/>
  </p:notesMasterIdLst>
  <p:sldIdLst>
    <p:sldId id="1978" r:id="rId5"/>
    <p:sldId id="1986" r:id="rId6"/>
    <p:sldId id="2009" r:id="rId7"/>
    <p:sldId id="2010" r:id="rId8"/>
    <p:sldId id="2011" r:id="rId9"/>
    <p:sldId id="2012" r:id="rId10"/>
    <p:sldId id="1979" r:id="rId11"/>
    <p:sldId id="1982" r:id="rId12"/>
    <p:sldId id="1980" r:id="rId13"/>
    <p:sldId id="1991" r:id="rId14"/>
    <p:sldId id="1992" r:id="rId15"/>
    <p:sldId id="2003" r:id="rId16"/>
    <p:sldId id="1993" r:id="rId17"/>
    <p:sldId id="1994" r:id="rId18"/>
    <p:sldId id="2004" r:id="rId19"/>
    <p:sldId id="1995" r:id="rId20"/>
    <p:sldId id="1996" r:id="rId21"/>
    <p:sldId id="2005" r:id="rId22"/>
    <p:sldId id="1997" r:id="rId23"/>
    <p:sldId id="1998" r:id="rId24"/>
    <p:sldId id="2006" r:id="rId25"/>
    <p:sldId id="1999" r:id="rId26"/>
    <p:sldId id="2000" r:id="rId27"/>
    <p:sldId id="2007" r:id="rId28"/>
    <p:sldId id="2001" r:id="rId29"/>
    <p:sldId id="2002" r:id="rId30"/>
    <p:sldId id="2008" r:id="rId31"/>
    <p:sldId id="1983" r:id="rId32"/>
    <p:sldId id="259" r:id="rId33"/>
    <p:sldId id="1977" r:id="rId34"/>
    <p:sldId id="260" r:id="rId35"/>
    <p:sldId id="302" r:id="rId36"/>
    <p:sldId id="1988" r:id="rId37"/>
    <p:sldId id="281" r:id="rId38"/>
    <p:sldId id="1976" r:id="rId39"/>
    <p:sldId id="261" r:id="rId40"/>
    <p:sldId id="1989" r:id="rId41"/>
    <p:sldId id="1990" r:id="rId42"/>
    <p:sldId id="1981" r:id="rId43"/>
    <p:sldId id="1987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FFC6"/>
    <a:srgbClr val="FFEFD4"/>
    <a:srgbClr val="98B1E6"/>
    <a:srgbClr val="FFCF80"/>
    <a:srgbClr val="DDE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E03B70-6A3B-4118-8D0C-EF72B2DE7FB1}" v="65" dt="2026-07-12T22:22:18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41906" autoAdjust="0"/>
  </p:normalViewPr>
  <p:slideViewPr>
    <p:cSldViewPr snapToGrid="0">
      <p:cViewPr varScale="1">
        <p:scale>
          <a:sx n="31" d="100"/>
          <a:sy n="31" d="100"/>
        </p:scale>
        <p:origin x="259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customXml" Target="../customXml/item2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er Hill" userId="429a735e-4672-4c9b-8bfa-e7f8e6ae6b63" providerId="ADAL" clId="{E8B078D6-3C68-4E84-8997-C90655B2566B}"/>
    <pc:docChg chg="undo redo custSel addSld delSld modSld sldOrd delMainMaster modMainMaster">
      <pc:chgData name="Oliver Hill" userId="429a735e-4672-4c9b-8bfa-e7f8e6ae6b63" providerId="ADAL" clId="{E8B078D6-3C68-4E84-8997-C90655B2566B}" dt="2026-07-12T22:38:59.107" v="4297" actId="27636"/>
      <pc:docMkLst>
        <pc:docMk/>
      </pc:docMkLst>
      <pc:sldChg chg="modSp mod modClrScheme chgLayout">
        <pc:chgData name="Oliver Hill" userId="429a735e-4672-4c9b-8bfa-e7f8e6ae6b63" providerId="ADAL" clId="{E8B078D6-3C68-4E84-8997-C90655B2566B}" dt="2026-07-12T22:25:07.894" v="3792" actId="14100"/>
        <pc:sldMkLst>
          <pc:docMk/>
          <pc:sldMk cId="11147034" sldId="259"/>
        </pc:sldMkLst>
        <pc:spChg chg="mod ord">
          <ac:chgData name="Oliver Hill" userId="429a735e-4672-4c9b-8bfa-e7f8e6ae6b63" providerId="ADAL" clId="{E8B078D6-3C68-4E84-8997-C90655B2566B}" dt="2026-07-08T19:13:36.540" v="2644" actId="700"/>
          <ac:spMkLst>
            <pc:docMk/>
            <pc:sldMk cId="11147034" sldId="259"/>
            <ac:spMk id="3" creationId="{533A5BB8-F4EF-A924-F992-05C11F77E226}"/>
          </ac:spMkLst>
        </pc:spChg>
        <pc:spChg chg="mod ord">
          <ac:chgData name="Oliver Hill" userId="429a735e-4672-4c9b-8bfa-e7f8e6ae6b63" providerId="ADAL" clId="{E8B078D6-3C68-4E84-8997-C90655B2566B}" dt="2026-07-12T22:25:07.894" v="3792" actId="14100"/>
          <ac:spMkLst>
            <pc:docMk/>
            <pc:sldMk cId="11147034" sldId="259"/>
            <ac:spMk id="4" creationId="{F9B44AEA-0B9D-CEA7-6F18-73CAB61FB529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7-08T19:13:36.540" v="2644" actId="700"/>
        <pc:sldMkLst>
          <pc:docMk/>
          <pc:sldMk cId="540610214" sldId="260"/>
        </pc:sldMkLst>
        <pc:spChg chg="mod ord">
          <ac:chgData name="Oliver Hill" userId="429a735e-4672-4c9b-8bfa-e7f8e6ae6b63" providerId="ADAL" clId="{E8B078D6-3C68-4E84-8997-C90655B2566B}" dt="2026-07-08T19:13:36.540" v="2644" actId="700"/>
          <ac:spMkLst>
            <pc:docMk/>
            <pc:sldMk cId="540610214" sldId="260"/>
            <ac:spMk id="3" creationId="{D77B3C60-07B3-E620-637C-7FF297D1AB0F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08T19:14:13.752" v="2651" actId="1076"/>
        <pc:sldMkLst>
          <pc:docMk/>
          <pc:sldMk cId="2675354639" sldId="261"/>
        </pc:sldMkLst>
        <pc:spChg chg="mod ord">
          <ac:chgData name="Oliver Hill" userId="429a735e-4672-4c9b-8bfa-e7f8e6ae6b63" providerId="ADAL" clId="{E8B078D6-3C68-4E84-8997-C90655B2566B}" dt="2026-07-08T19:14:08.292" v="2650" actId="14100"/>
          <ac:spMkLst>
            <pc:docMk/>
            <pc:sldMk cId="2675354639" sldId="261"/>
            <ac:spMk id="2" creationId="{30750DF1-1372-CF84-4B25-0F6AC9691636}"/>
          </ac:spMkLst>
        </pc:spChg>
        <pc:spChg chg="mod ord">
          <ac:chgData name="Oliver Hill" userId="429a735e-4672-4c9b-8bfa-e7f8e6ae6b63" providerId="ADAL" clId="{E8B078D6-3C68-4E84-8997-C90655B2566B}" dt="2026-07-08T19:13:44.678" v="2645" actId="700"/>
          <ac:spMkLst>
            <pc:docMk/>
            <pc:sldMk cId="2675354639" sldId="261"/>
            <ac:spMk id="3" creationId="{B043298B-1B44-D96D-E19A-DFBD834E3F5F}"/>
          </ac:spMkLst>
        </pc:spChg>
        <pc:graphicFrameChg chg="mod ord">
          <ac:chgData name="Oliver Hill" userId="429a735e-4672-4c9b-8bfa-e7f8e6ae6b63" providerId="ADAL" clId="{E8B078D6-3C68-4E84-8997-C90655B2566B}" dt="2026-07-08T19:14:13.752" v="2651" actId="1076"/>
          <ac:graphicFrameMkLst>
            <pc:docMk/>
            <pc:sldMk cId="2675354639" sldId="261"/>
            <ac:graphicFrameMk id="5" creationId="{3456FF14-82D0-01C3-AE60-431B0AC9F4DA}"/>
          </ac:graphicFrameMkLst>
        </pc:graphicFrameChg>
      </pc:sldChg>
      <pc:sldChg chg="delSp modSp mod modClrScheme chgLayout">
        <pc:chgData name="Oliver Hill" userId="429a735e-4672-4c9b-8bfa-e7f8e6ae6b63" providerId="ADAL" clId="{E8B078D6-3C68-4E84-8997-C90655B2566B}" dt="2026-07-08T19:13:36.540" v="2644" actId="700"/>
        <pc:sldMkLst>
          <pc:docMk/>
          <pc:sldMk cId="2770003367" sldId="281"/>
        </pc:sldMkLst>
        <pc:spChg chg="mod ord">
          <ac:chgData name="Oliver Hill" userId="429a735e-4672-4c9b-8bfa-e7f8e6ae6b63" providerId="ADAL" clId="{E8B078D6-3C68-4E84-8997-C90655B2566B}" dt="2026-07-08T19:13:36.540" v="2644" actId="700"/>
          <ac:spMkLst>
            <pc:docMk/>
            <pc:sldMk cId="2770003367" sldId="281"/>
            <ac:spMk id="2" creationId="{8DCE7D0B-19B5-DE01-02E0-4175A9C00D6E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08T19:14:22.096" v="2653" actId="14100"/>
        <pc:sldMkLst>
          <pc:docMk/>
          <pc:sldMk cId="2577746146" sldId="302"/>
        </pc:sldMkLst>
        <pc:spChg chg="mod ord">
          <ac:chgData name="Oliver Hill" userId="429a735e-4672-4c9b-8bfa-e7f8e6ae6b63" providerId="ADAL" clId="{E8B078D6-3C68-4E84-8997-C90655B2566B}" dt="2026-07-08T19:13:36.540" v="2644" actId="700"/>
          <ac:spMkLst>
            <pc:docMk/>
            <pc:sldMk cId="2577746146" sldId="302"/>
            <ac:spMk id="5" creationId="{7ABAAF27-15AF-5611-BF62-1D52EB72CDCA}"/>
          </ac:spMkLst>
        </pc:spChg>
        <pc:spChg chg="mod ord">
          <ac:chgData name="Oliver Hill" userId="429a735e-4672-4c9b-8bfa-e7f8e6ae6b63" providerId="ADAL" clId="{E8B078D6-3C68-4E84-8997-C90655B2566B}" dt="2026-07-08T19:14:22.096" v="2653" actId="14100"/>
          <ac:spMkLst>
            <pc:docMk/>
            <pc:sldMk cId="2577746146" sldId="302"/>
            <ac:spMk id="6" creationId="{A08C96D1-25CF-7ADD-9F39-C9A1C6A3C32D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7-08T19:13:36.540" v="2644" actId="700"/>
        <pc:sldMkLst>
          <pc:docMk/>
          <pc:sldMk cId="3921649769" sldId="1977"/>
        </pc:sldMkLst>
        <pc:spChg chg="mod ord">
          <ac:chgData name="Oliver Hill" userId="429a735e-4672-4c9b-8bfa-e7f8e6ae6b63" providerId="ADAL" clId="{E8B078D6-3C68-4E84-8997-C90655B2566B}" dt="2026-07-08T19:13:36.540" v="2644" actId="700"/>
          <ac:spMkLst>
            <pc:docMk/>
            <pc:sldMk cId="3921649769" sldId="1977"/>
            <ac:spMk id="4" creationId="{9ABB2D15-D2A7-CC91-57FB-1F9945F870D9}"/>
          </ac:spMkLst>
        </pc:spChg>
      </pc:sldChg>
      <pc:sldChg chg="modSp mod">
        <pc:chgData name="Oliver Hill" userId="429a735e-4672-4c9b-8bfa-e7f8e6ae6b63" providerId="ADAL" clId="{E8B078D6-3C68-4E84-8997-C90655B2566B}" dt="2026-07-12T22:26:36.464" v="3793" actId="6549"/>
        <pc:sldMkLst>
          <pc:docMk/>
          <pc:sldMk cId="1524031323" sldId="1978"/>
        </pc:sldMkLst>
        <pc:spChg chg="mod">
          <ac:chgData name="Oliver Hill" userId="429a735e-4672-4c9b-8bfa-e7f8e6ae6b63" providerId="ADAL" clId="{E8B078D6-3C68-4E84-8997-C90655B2566B}" dt="2026-07-12T22:26:36.464" v="3793" actId="6549"/>
          <ac:spMkLst>
            <pc:docMk/>
            <pc:sldMk cId="1524031323" sldId="1978"/>
            <ac:spMk id="2" creationId="{3DA74E02-BBCC-23A6-A89F-AFE18EBD901C}"/>
          </ac:spMkLst>
        </pc:spChg>
      </pc:sldChg>
      <pc:sldChg chg="addSp delSp modSp mod modClrScheme chgLayout modNotesTx">
        <pc:chgData name="Oliver Hill" userId="429a735e-4672-4c9b-8bfa-e7f8e6ae6b63" providerId="ADAL" clId="{E8B078D6-3C68-4E84-8997-C90655B2566B}" dt="2026-07-12T22:30:12.657" v="3840" actId="20577"/>
        <pc:sldMkLst>
          <pc:docMk/>
          <pc:sldMk cId="700454952" sldId="1979"/>
        </pc:sldMkLst>
        <pc:spChg chg="mod ord">
          <ac:chgData name="Oliver Hill" userId="429a735e-4672-4c9b-8bfa-e7f8e6ae6b63" providerId="ADAL" clId="{E8B078D6-3C68-4E84-8997-C90655B2566B}" dt="2026-07-10T16:46:40.576" v="2833" actId="20577"/>
          <ac:spMkLst>
            <pc:docMk/>
            <pc:sldMk cId="700454952" sldId="1979"/>
            <ac:spMk id="3" creationId="{93440A1A-B544-BC4C-9E74-F57CA1361258}"/>
          </ac:spMkLst>
        </pc:spChg>
        <pc:picChg chg="add mod">
          <ac:chgData name="Oliver Hill" userId="429a735e-4672-4c9b-8bfa-e7f8e6ae6b63" providerId="ADAL" clId="{E8B078D6-3C68-4E84-8997-C90655B2566B}" dt="2026-07-10T16:47:25.918" v="2836" actId="14100"/>
          <ac:picMkLst>
            <pc:docMk/>
            <pc:sldMk cId="700454952" sldId="1979"/>
            <ac:picMk id="4" creationId="{5399726A-1507-1D50-7C84-94A16084D2DD}"/>
          </ac:picMkLst>
        </pc:picChg>
      </pc:sldChg>
      <pc:sldChg chg="modSp mod ord modClrScheme chgLayout">
        <pc:chgData name="Oliver Hill" userId="429a735e-4672-4c9b-8bfa-e7f8e6ae6b63" providerId="ADAL" clId="{E8B078D6-3C68-4E84-8997-C90655B2566B}" dt="2026-07-12T22:23:43.388" v="3784" actId="20577"/>
        <pc:sldMkLst>
          <pc:docMk/>
          <pc:sldMk cId="4181377602" sldId="1980"/>
        </pc:sldMkLst>
        <pc:spChg chg="mod ord">
          <ac:chgData name="Oliver Hill" userId="429a735e-4672-4c9b-8bfa-e7f8e6ae6b63" providerId="ADAL" clId="{E8B078D6-3C68-4E84-8997-C90655B2566B}" dt="2026-07-12T22:23:43.388" v="3784" actId="20577"/>
          <ac:spMkLst>
            <pc:docMk/>
            <pc:sldMk cId="4181377602" sldId="1980"/>
            <ac:spMk id="2" creationId="{6AD13680-35E5-F379-348B-A1626A85337D}"/>
          </ac:spMkLst>
        </pc:spChg>
        <pc:spChg chg="mod ord">
          <ac:chgData name="Oliver Hill" userId="429a735e-4672-4c9b-8bfa-e7f8e6ae6b63" providerId="ADAL" clId="{E8B078D6-3C68-4E84-8997-C90655B2566B}" dt="2026-07-08T19:13:36.540" v="2644" actId="700"/>
          <ac:spMkLst>
            <pc:docMk/>
            <pc:sldMk cId="4181377602" sldId="1980"/>
            <ac:spMk id="3" creationId="{D7D55B73-D3E2-54EF-7343-92B0164AE383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7-08T19:13:44.678" v="2645" actId="700"/>
        <pc:sldMkLst>
          <pc:docMk/>
          <pc:sldMk cId="575607630" sldId="1981"/>
        </pc:sldMkLst>
        <pc:spChg chg="mod ord">
          <ac:chgData name="Oliver Hill" userId="429a735e-4672-4c9b-8bfa-e7f8e6ae6b63" providerId="ADAL" clId="{E8B078D6-3C68-4E84-8997-C90655B2566B}" dt="2026-07-08T19:13:44.678" v="2645" actId="700"/>
          <ac:spMkLst>
            <pc:docMk/>
            <pc:sldMk cId="575607630" sldId="1981"/>
            <ac:spMk id="60" creationId="{87E469AF-FFF0-3477-75D3-1B81BA811F12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12T20:34:57.364" v="2870" actId="27636"/>
        <pc:sldMkLst>
          <pc:docMk/>
          <pc:sldMk cId="2763050881" sldId="1982"/>
        </pc:sldMkLst>
        <pc:spChg chg="mod ord">
          <ac:chgData name="Oliver Hill" userId="429a735e-4672-4c9b-8bfa-e7f8e6ae6b63" providerId="ADAL" clId="{E8B078D6-3C68-4E84-8997-C90655B2566B}" dt="2026-07-12T20:34:57.364" v="2870" actId="27636"/>
          <ac:spMkLst>
            <pc:docMk/>
            <pc:sldMk cId="2763050881" sldId="1982"/>
            <ac:spMk id="2" creationId="{86B133FE-F12B-A63C-85AF-5B2B24526CFD}"/>
          </ac:spMkLst>
        </pc:spChg>
        <pc:spChg chg="mod ord">
          <ac:chgData name="Oliver Hill" userId="429a735e-4672-4c9b-8bfa-e7f8e6ae6b63" providerId="ADAL" clId="{E8B078D6-3C68-4E84-8997-C90655B2566B}" dt="2026-07-12T20:34:47.484" v="2868" actId="27636"/>
          <ac:spMkLst>
            <pc:docMk/>
            <pc:sldMk cId="2763050881" sldId="1982"/>
            <ac:spMk id="3" creationId="{44576ED4-308C-22B3-E513-021CA6D59EC3}"/>
          </ac:spMkLst>
        </pc:spChg>
        <pc:spChg chg="mod ord">
          <ac:chgData name="Oliver Hill" userId="429a735e-4672-4c9b-8bfa-e7f8e6ae6b63" providerId="ADAL" clId="{E8B078D6-3C68-4E84-8997-C90655B2566B}" dt="2026-07-08T19:13:36.540" v="2644" actId="700"/>
          <ac:spMkLst>
            <pc:docMk/>
            <pc:sldMk cId="2763050881" sldId="1982"/>
            <ac:spMk id="4" creationId="{29DA5788-FB2E-EFFF-95DA-95CDFCADC13E}"/>
          </ac:spMkLst>
        </pc:spChg>
      </pc:sldChg>
      <pc:sldChg chg="modSp mod ord modClrScheme chgLayout">
        <pc:chgData name="Oliver Hill" userId="429a735e-4672-4c9b-8bfa-e7f8e6ae6b63" providerId="ADAL" clId="{E8B078D6-3C68-4E84-8997-C90655B2566B}" dt="2026-07-12T22:38:39.542" v="4252" actId="20577"/>
        <pc:sldMkLst>
          <pc:docMk/>
          <pc:sldMk cId="3168925156" sldId="1983"/>
        </pc:sldMkLst>
        <pc:spChg chg="mod ord">
          <ac:chgData name="Oliver Hill" userId="429a735e-4672-4c9b-8bfa-e7f8e6ae6b63" providerId="ADAL" clId="{E8B078D6-3C68-4E84-8997-C90655B2566B}" dt="2026-07-12T21:49:21.574" v="3528" actId="20577"/>
          <ac:spMkLst>
            <pc:docMk/>
            <pc:sldMk cId="3168925156" sldId="1983"/>
            <ac:spMk id="2" creationId="{A7210879-04FC-BE3D-5C4F-9AEA30FBAF23}"/>
          </ac:spMkLst>
        </pc:spChg>
        <pc:spChg chg="mod ord">
          <ac:chgData name="Oliver Hill" userId="429a735e-4672-4c9b-8bfa-e7f8e6ae6b63" providerId="ADAL" clId="{E8B078D6-3C68-4E84-8997-C90655B2566B}" dt="2026-07-12T22:38:39.542" v="4252" actId="20577"/>
          <ac:spMkLst>
            <pc:docMk/>
            <pc:sldMk cId="3168925156" sldId="1983"/>
            <ac:spMk id="3" creationId="{0347A518-C5C8-69AE-0978-DD2DAC0DCA99}"/>
          </ac:spMkLst>
        </pc:spChg>
      </pc:sldChg>
      <pc:sldChg chg="addSp delSp modSp new mod ord modClrScheme chgLayout">
        <pc:chgData name="Oliver Hill" userId="429a735e-4672-4c9b-8bfa-e7f8e6ae6b63" providerId="ADAL" clId="{E8B078D6-3C68-4E84-8997-C90655B2566B}" dt="2026-07-08T19:13:36.540" v="2644" actId="700"/>
        <pc:sldMkLst>
          <pc:docMk/>
          <pc:sldMk cId="4220542455" sldId="1986"/>
        </pc:sldMkLst>
        <pc:spChg chg="mod ord">
          <ac:chgData name="Oliver Hill" userId="429a735e-4672-4c9b-8bfa-e7f8e6ae6b63" providerId="ADAL" clId="{E8B078D6-3C68-4E84-8997-C90655B2566B}" dt="2026-07-08T19:13:36.540" v="2644" actId="700"/>
          <ac:spMkLst>
            <pc:docMk/>
            <pc:sldMk cId="4220542455" sldId="1986"/>
            <ac:spMk id="19" creationId="{4593F798-8345-925A-A526-655B60EEF224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7-08T19:13:44.678" v="2645" actId="700"/>
        <pc:sldMkLst>
          <pc:docMk/>
          <pc:sldMk cId="3747475117" sldId="1987"/>
        </pc:sldMkLst>
        <pc:spChg chg="mod ord">
          <ac:chgData name="Oliver Hill" userId="429a735e-4672-4c9b-8bfa-e7f8e6ae6b63" providerId="ADAL" clId="{E8B078D6-3C68-4E84-8997-C90655B2566B}" dt="2026-07-08T19:13:44.678" v="2645" actId="700"/>
          <ac:spMkLst>
            <pc:docMk/>
            <pc:sldMk cId="3747475117" sldId="1987"/>
            <ac:spMk id="2" creationId="{38712A2A-ECEB-E3BA-2666-DBB5B6F38326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7-08T19:13:36.540" v="2644" actId="700"/>
        <pc:sldMkLst>
          <pc:docMk/>
          <pc:sldMk cId="868980129" sldId="1988"/>
        </pc:sldMkLst>
        <pc:spChg chg="mod ord">
          <ac:chgData name="Oliver Hill" userId="429a735e-4672-4c9b-8bfa-e7f8e6ae6b63" providerId="ADAL" clId="{E8B078D6-3C68-4E84-8997-C90655B2566B}" dt="2026-07-08T19:13:36.540" v="2644" actId="700"/>
          <ac:spMkLst>
            <pc:docMk/>
            <pc:sldMk cId="868980129" sldId="1988"/>
            <ac:spMk id="2" creationId="{D96F539A-A9AD-F2EE-493F-9D1469E6F4D0}"/>
          </ac:spMkLst>
        </pc:spChg>
      </pc:sldChg>
      <pc:sldChg chg="addSp delSp modSp new mod modClrScheme chgLayout">
        <pc:chgData name="Oliver Hill" userId="429a735e-4672-4c9b-8bfa-e7f8e6ae6b63" providerId="ADAL" clId="{E8B078D6-3C68-4E84-8997-C90655B2566B}" dt="2026-07-10T15:17:18.933" v="2747" actId="1076"/>
        <pc:sldMkLst>
          <pc:docMk/>
          <pc:sldMk cId="621294611" sldId="1989"/>
        </pc:sldMkLst>
        <pc:spChg chg="mod ord">
          <ac:chgData name="Oliver Hill" userId="429a735e-4672-4c9b-8bfa-e7f8e6ae6b63" providerId="ADAL" clId="{E8B078D6-3C68-4E84-8997-C90655B2566B}" dt="2026-07-08T19:13:44.678" v="2645" actId="700"/>
          <ac:spMkLst>
            <pc:docMk/>
            <pc:sldMk cId="621294611" sldId="1989"/>
            <ac:spMk id="3" creationId="{31A384F3-9946-269E-0806-7754FB723CA1}"/>
          </ac:spMkLst>
        </pc:spChg>
        <pc:spChg chg="add mod ord">
          <ac:chgData name="Oliver Hill" userId="429a735e-4672-4c9b-8bfa-e7f8e6ae6b63" providerId="ADAL" clId="{E8B078D6-3C68-4E84-8997-C90655B2566B}" dt="2026-07-10T15:17:16.049" v="2746" actId="1076"/>
          <ac:spMkLst>
            <pc:docMk/>
            <pc:sldMk cId="621294611" sldId="1989"/>
            <ac:spMk id="6" creationId="{0257C37B-90EB-22ED-9721-7E40316F188C}"/>
          </ac:spMkLst>
        </pc:spChg>
        <pc:spChg chg="add mod ord">
          <ac:chgData name="Oliver Hill" userId="429a735e-4672-4c9b-8bfa-e7f8e6ae6b63" providerId="ADAL" clId="{E8B078D6-3C68-4E84-8997-C90655B2566B}" dt="2026-07-10T15:17:18.933" v="2747" actId="1076"/>
          <ac:spMkLst>
            <pc:docMk/>
            <pc:sldMk cId="621294611" sldId="1989"/>
            <ac:spMk id="7" creationId="{174A2F08-2193-D337-BA0D-5B828DF4C914}"/>
          </ac:spMkLst>
        </pc:spChg>
      </pc:sldChg>
      <pc:sldChg chg="delSp modSp new mod modClrScheme chgLayout">
        <pc:chgData name="Oliver Hill" userId="429a735e-4672-4c9b-8bfa-e7f8e6ae6b63" providerId="ADAL" clId="{E8B078D6-3C68-4E84-8997-C90655B2566B}" dt="2026-07-08T19:14:00.203" v="2647" actId="14100"/>
        <pc:sldMkLst>
          <pc:docMk/>
          <pc:sldMk cId="3241632632" sldId="1990"/>
        </pc:sldMkLst>
        <pc:spChg chg="mod ord">
          <ac:chgData name="Oliver Hill" userId="429a735e-4672-4c9b-8bfa-e7f8e6ae6b63" providerId="ADAL" clId="{E8B078D6-3C68-4E84-8997-C90655B2566B}" dt="2026-07-08T19:14:00.203" v="2647" actId="14100"/>
          <ac:spMkLst>
            <pc:docMk/>
            <pc:sldMk cId="3241632632" sldId="1990"/>
            <ac:spMk id="2" creationId="{71EA0435-8BCF-7CFB-E294-4123386051E8}"/>
          </ac:spMkLst>
        </pc:spChg>
        <pc:spChg chg="mod ord">
          <ac:chgData name="Oliver Hill" userId="429a735e-4672-4c9b-8bfa-e7f8e6ae6b63" providerId="ADAL" clId="{E8B078D6-3C68-4E84-8997-C90655B2566B}" dt="2026-07-08T19:13:44.678" v="2645" actId="700"/>
          <ac:spMkLst>
            <pc:docMk/>
            <pc:sldMk cId="3241632632" sldId="1990"/>
            <ac:spMk id="4" creationId="{C6C3B1DC-A79F-7223-859F-FBEAA0B08063}"/>
          </ac:spMkLst>
        </pc:spChg>
      </pc:sldChg>
      <pc:sldChg chg="addSp delSp modSp add mod modNotesTx">
        <pc:chgData name="Oliver Hill" userId="429a735e-4672-4c9b-8bfa-e7f8e6ae6b63" providerId="ADAL" clId="{E8B078D6-3C68-4E84-8997-C90655B2566B}" dt="2026-07-12T22:30:51.089" v="3854" actId="20577"/>
        <pc:sldMkLst>
          <pc:docMk/>
          <pc:sldMk cId="1685210815" sldId="1991"/>
        </pc:sldMkLst>
        <pc:spChg chg="mod">
          <ac:chgData name="Oliver Hill" userId="429a735e-4672-4c9b-8bfa-e7f8e6ae6b63" providerId="ADAL" clId="{E8B078D6-3C68-4E84-8997-C90655B2566B}" dt="2026-07-12T20:39:17.533" v="2901" actId="20577"/>
          <ac:spMkLst>
            <pc:docMk/>
            <pc:sldMk cId="1685210815" sldId="1991"/>
            <ac:spMk id="3" creationId="{DC9DCB81-272D-AA26-6C3A-D087A6243E02}"/>
          </ac:spMkLst>
        </pc:spChg>
        <pc:picChg chg="del">
          <ac:chgData name="Oliver Hill" userId="429a735e-4672-4c9b-8bfa-e7f8e6ae6b63" providerId="ADAL" clId="{E8B078D6-3C68-4E84-8997-C90655B2566B}" dt="2026-07-12T20:26:03.114" v="2850" actId="478"/>
          <ac:picMkLst>
            <pc:docMk/>
            <pc:sldMk cId="1685210815" sldId="1991"/>
            <ac:picMk id="4" creationId="{E68DC6B6-E6E4-4FF3-034F-5EE9226CDE89}"/>
          </ac:picMkLst>
        </pc:picChg>
        <pc:picChg chg="add mod">
          <ac:chgData name="Oliver Hill" userId="429a735e-4672-4c9b-8bfa-e7f8e6ae6b63" providerId="ADAL" clId="{E8B078D6-3C68-4E84-8997-C90655B2566B}" dt="2026-07-12T20:36:14.300" v="2874" actId="1076"/>
          <ac:picMkLst>
            <pc:docMk/>
            <pc:sldMk cId="1685210815" sldId="1991"/>
            <ac:picMk id="5" creationId="{694916A6-363C-A8B1-9E75-0B319FC289F7}"/>
          </ac:picMkLst>
        </pc:picChg>
      </pc:sldChg>
      <pc:sldChg chg="modSp add mod">
        <pc:chgData name="Oliver Hill" userId="429a735e-4672-4c9b-8bfa-e7f8e6ae6b63" providerId="ADAL" clId="{E8B078D6-3C68-4E84-8997-C90655B2566B}" dt="2026-07-12T20:44:41.744" v="2929" actId="14100"/>
        <pc:sldMkLst>
          <pc:docMk/>
          <pc:sldMk cId="2490145834" sldId="1992"/>
        </pc:sldMkLst>
        <pc:spChg chg="mod">
          <ac:chgData name="Oliver Hill" userId="429a735e-4672-4c9b-8bfa-e7f8e6ae6b63" providerId="ADAL" clId="{E8B078D6-3C68-4E84-8997-C90655B2566B}" dt="2026-07-12T20:44:41.744" v="2929" actId="14100"/>
          <ac:spMkLst>
            <pc:docMk/>
            <pc:sldMk cId="2490145834" sldId="1992"/>
            <ac:spMk id="2" creationId="{03575BAE-3299-026B-73D6-35227AAD4C41}"/>
          </ac:spMkLst>
        </pc:spChg>
        <pc:spChg chg="mod">
          <ac:chgData name="Oliver Hill" userId="429a735e-4672-4c9b-8bfa-e7f8e6ae6b63" providerId="ADAL" clId="{E8B078D6-3C68-4E84-8997-C90655B2566B}" dt="2026-07-12T20:44:36.828" v="2928" actId="27636"/>
          <ac:spMkLst>
            <pc:docMk/>
            <pc:sldMk cId="2490145834" sldId="1992"/>
            <ac:spMk id="3" creationId="{D2E3EADC-52DE-F379-96D7-06078C2182AC}"/>
          </ac:spMkLst>
        </pc:spChg>
      </pc:sldChg>
      <pc:sldChg chg="addSp delSp modSp add mod modNotesTx">
        <pc:chgData name="Oliver Hill" userId="429a735e-4672-4c9b-8bfa-e7f8e6ae6b63" providerId="ADAL" clId="{E8B078D6-3C68-4E84-8997-C90655B2566B}" dt="2026-07-12T22:36:08.327" v="3903" actId="20577"/>
        <pc:sldMkLst>
          <pc:docMk/>
          <pc:sldMk cId="995597880" sldId="1993"/>
        </pc:sldMkLst>
        <pc:spChg chg="mod">
          <ac:chgData name="Oliver Hill" userId="429a735e-4672-4c9b-8bfa-e7f8e6ae6b63" providerId="ADAL" clId="{E8B078D6-3C68-4E84-8997-C90655B2566B}" dt="2026-07-12T20:52:44.025" v="2981" actId="20577"/>
          <ac:spMkLst>
            <pc:docMk/>
            <pc:sldMk cId="995597880" sldId="1993"/>
            <ac:spMk id="3" creationId="{99178919-D176-485D-7717-7123651DA0F1}"/>
          </ac:spMkLst>
        </pc:spChg>
        <pc:spChg chg="add del mod">
          <ac:chgData name="Oliver Hill" userId="429a735e-4672-4c9b-8bfa-e7f8e6ae6b63" providerId="ADAL" clId="{E8B078D6-3C68-4E84-8997-C90655B2566B}" dt="2026-07-12T20:48:29.990" v="2945" actId="478"/>
          <ac:spMkLst>
            <pc:docMk/>
            <pc:sldMk cId="995597880" sldId="1993"/>
            <ac:spMk id="5" creationId="{40BE54B3-F82D-4201-CBF9-E312AA8EAB82}"/>
          </ac:spMkLst>
        </pc:spChg>
        <pc:picChg chg="del">
          <ac:chgData name="Oliver Hill" userId="429a735e-4672-4c9b-8bfa-e7f8e6ae6b63" providerId="ADAL" clId="{E8B078D6-3C68-4E84-8997-C90655B2566B}" dt="2026-07-12T20:25:55.962" v="2849" actId="478"/>
          <ac:picMkLst>
            <pc:docMk/>
            <pc:sldMk cId="995597880" sldId="1993"/>
            <ac:picMk id="4" creationId="{1437B8F6-18ED-EFA7-1940-79A212B88CAD}"/>
          </ac:picMkLst>
        </pc:picChg>
        <pc:picChg chg="add mod">
          <ac:chgData name="Oliver Hill" userId="429a735e-4672-4c9b-8bfa-e7f8e6ae6b63" providerId="ADAL" clId="{E8B078D6-3C68-4E84-8997-C90655B2566B}" dt="2026-07-12T20:52:18.759" v="2972" actId="1076"/>
          <ac:picMkLst>
            <pc:docMk/>
            <pc:sldMk cId="995597880" sldId="1993"/>
            <ac:picMk id="7" creationId="{BDC6095B-E1F0-8C64-95D5-211FDA4C1BF2}"/>
          </ac:picMkLst>
        </pc:picChg>
      </pc:sldChg>
      <pc:sldChg chg="modSp add mod">
        <pc:chgData name="Oliver Hill" userId="429a735e-4672-4c9b-8bfa-e7f8e6ae6b63" providerId="ADAL" clId="{E8B078D6-3C68-4E84-8997-C90655B2566B}" dt="2026-07-12T21:02:50.743" v="3093" actId="403"/>
        <pc:sldMkLst>
          <pc:docMk/>
          <pc:sldMk cId="2265219517" sldId="1994"/>
        </pc:sldMkLst>
        <pc:spChg chg="mod">
          <ac:chgData name="Oliver Hill" userId="429a735e-4672-4c9b-8bfa-e7f8e6ae6b63" providerId="ADAL" clId="{E8B078D6-3C68-4E84-8997-C90655B2566B}" dt="2026-07-12T21:02:45.724" v="3089" actId="403"/>
          <ac:spMkLst>
            <pc:docMk/>
            <pc:sldMk cId="2265219517" sldId="1994"/>
            <ac:spMk id="2" creationId="{B4868CC0-B836-BEAE-C93B-3035E160CA8B}"/>
          </ac:spMkLst>
        </pc:spChg>
        <pc:spChg chg="mod">
          <ac:chgData name="Oliver Hill" userId="429a735e-4672-4c9b-8bfa-e7f8e6ae6b63" providerId="ADAL" clId="{E8B078D6-3C68-4E84-8997-C90655B2566B}" dt="2026-07-12T21:02:50.743" v="3093" actId="403"/>
          <ac:spMkLst>
            <pc:docMk/>
            <pc:sldMk cId="2265219517" sldId="1994"/>
            <ac:spMk id="3" creationId="{D40C3745-4E6D-5F5A-8050-4F4EFABE1650}"/>
          </ac:spMkLst>
        </pc:spChg>
      </pc:sldChg>
      <pc:sldChg chg="addSp delSp modSp add mod modNotesTx">
        <pc:chgData name="Oliver Hill" userId="429a735e-4672-4c9b-8bfa-e7f8e6ae6b63" providerId="ADAL" clId="{E8B078D6-3C68-4E84-8997-C90655B2566B}" dt="2026-07-12T22:36:50.056" v="3916" actId="20577"/>
        <pc:sldMkLst>
          <pc:docMk/>
          <pc:sldMk cId="1041372346" sldId="1995"/>
        </pc:sldMkLst>
        <pc:spChg chg="mod">
          <ac:chgData name="Oliver Hill" userId="429a735e-4672-4c9b-8bfa-e7f8e6ae6b63" providerId="ADAL" clId="{E8B078D6-3C68-4E84-8997-C90655B2566B}" dt="2026-07-12T21:05:09.140" v="3116" actId="20577"/>
          <ac:spMkLst>
            <pc:docMk/>
            <pc:sldMk cId="1041372346" sldId="1995"/>
            <ac:spMk id="3" creationId="{CB7187C5-A153-1835-7377-5F32B0140871}"/>
          </ac:spMkLst>
        </pc:spChg>
        <pc:picChg chg="del">
          <ac:chgData name="Oliver Hill" userId="429a735e-4672-4c9b-8bfa-e7f8e6ae6b63" providerId="ADAL" clId="{E8B078D6-3C68-4E84-8997-C90655B2566B}" dt="2026-07-12T20:25:50.690" v="2848" actId="478"/>
          <ac:picMkLst>
            <pc:docMk/>
            <pc:sldMk cId="1041372346" sldId="1995"/>
            <ac:picMk id="4" creationId="{FAE3FE2D-A58D-F3E1-4B2E-D05C47EA80F1}"/>
          </ac:picMkLst>
        </pc:picChg>
        <pc:picChg chg="add mod">
          <ac:chgData name="Oliver Hill" userId="429a735e-4672-4c9b-8bfa-e7f8e6ae6b63" providerId="ADAL" clId="{E8B078D6-3C68-4E84-8997-C90655B2566B}" dt="2026-07-12T21:04:50.656" v="3100" actId="14100"/>
          <ac:picMkLst>
            <pc:docMk/>
            <pc:sldMk cId="1041372346" sldId="1995"/>
            <ac:picMk id="5" creationId="{8CA1C365-7080-3354-4A57-8E441D191B4A}"/>
          </ac:picMkLst>
        </pc:picChg>
      </pc:sldChg>
      <pc:sldChg chg="modSp add mod">
        <pc:chgData name="Oliver Hill" userId="429a735e-4672-4c9b-8bfa-e7f8e6ae6b63" providerId="ADAL" clId="{E8B078D6-3C68-4E84-8997-C90655B2566B}" dt="2026-07-12T21:11:12.570" v="3236" actId="255"/>
        <pc:sldMkLst>
          <pc:docMk/>
          <pc:sldMk cId="1785398984" sldId="1996"/>
        </pc:sldMkLst>
        <pc:spChg chg="mod">
          <ac:chgData name="Oliver Hill" userId="429a735e-4672-4c9b-8bfa-e7f8e6ae6b63" providerId="ADAL" clId="{E8B078D6-3C68-4E84-8997-C90655B2566B}" dt="2026-07-12T21:11:12.570" v="3236" actId="255"/>
          <ac:spMkLst>
            <pc:docMk/>
            <pc:sldMk cId="1785398984" sldId="1996"/>
            <ac:spMk id="2" creationId="{854C943D-6F35-08F7-B607-2BDE32DEF8D3}"/>
          </ac:spMkLst>
        </pc:spChg>
        <pc:spChg chg="mod">
          <ac:chgData name="Oliver Hill" userId="429a735e-4672-4c9b-8bfa-e7f8e6ae6b63" providerId="ADAL" clId="{E8B078D6-3C68-4E84-8997-C90655B2566B}" dt="2026-07-12T21:10:43.962" v="3233" actId="14100"/>
          <ac:spMkLst>
            <pc:docMk/>
            <pc:sldMk cId="1785398984" sldId="1996"/>
            <ac:spMk id="3" creationId="{ADCF0A5D-05E5-70F9-088E-8B61EEDA4E89}"/>
          </ac:spMkLst>
        </pc:spChg>
      </pc:sldChg>
      <pc:sldChg chg="addSp delSp modSp add mod modNotesTx">
        <pc:chgData name="Oliver Hill" userId="429a735e-4672-4c9b-8bfa-e7f8e6ae6b63" providerId="ADAL" clId="{E8B078D6-3C68-4E84-8997-C90655B2566B}" dt="2026-07-12T22:37:31.379" v="3961" actId="20577"/>
        <pc:sldMkLst>
          <pc:docMk/>
          <pc:sldMk cId="1681021693" sldId="1997"/>
        </pc:sldMkLst>
        <pc:spChg chg="mod">
          <ac:chgData name="Oliver Hill" userId="429a735e-4672-4c9b-8bfa-e7f8e6ae6b63" providerId="ADAL" clId="{E8B078D6-3C68-4E84-8997-C90655B2566B}" dt="2026-07-12T21:14:56.824" v="3259" actId="5793"/>
          <ac:spMkLst>
            <pc:docMk/>
            <pc:sldMk cId="1681021693" sldId="1997"/>
            <ac:spMk id="3" creationId="{211B831B-60F4-930A-EEBD-9E871895BD2D}"/>
          </ac:spMkLst>
        </pc:spChg>
        <pc:picChg chg="del">
          <ac:chgData name="Oliver Hill" userId="429a735e-4672-4c9b-8bfa-e7f8e6ae6b63" providerId="ADAL" clId="{E8B078D6-3C68-4E84-8997-C90655B2566B}" dt="2026-07-12T20:25:48.178" v="2847" actId="478"/>
          <ac:picMkLst>
            <pc:docMk/>
            <pc:sldMk cId="1681021693" sldId="1997"/>
            <ac:picMk id="4" creationId="{2EE85E12-E16A-29D0-40DB-13CE94673BFD}"/>
          </ac:picMkLst>
        </pc:picChg>
        <pc:picChg chg="add mod">
          <ac:chgData name="Oliver Hill" userId="429a735e-4672-4c9b-8bfa-e7f8e6ae6b63" providerId="ADAL" clId="{E8B078D6-3C68-4E84-8997-C90655B2566B}" dt="2026-07-12T21:14:51.408" v="3248" actId="1076"/>
          <ac:picMkLst>
            <pc:docMk/>
            <pc:sldMk cId="1681021693" sldId="1997"/>
            <ac:picMk id="5" creationId="{D8F3C75D-EA46-68C9-7DE9-358BC0E3F55A}"/>
          </ac:picMkLst>
        </pc:picChg>
      </pc:sldChg>
      <pc:sldChg chg="modSp add mod">
        <pc:chgData name="Oliver Hill" userId="429a735e-4672-4c9b-8bfa-e7f8e6ae6b63" providerId="ADAL" clId="{E8B078D6-3C68-4E84-8997-C90655B2566B}" dt="2026-07-12T21:16:57.250" v="3272" actId="14100"/>
        <pc:sldMkLst>
          <pc:docMk/>
          <pc:sldMk cId="1003991390" sldId="1998"/>
        </pc:sldMkLst>
        <pc:spChg chg="mod">
          <ac:chgData name="Oliver Hill" userId="429a735e-4672-4c9b-8bfa-e7f8e6ae6b63" providerId="ADAL" clId="{E8B078D6-3C68-4E84-8997-C90655B2566B}" dt="2026-07-12T21:16:57.250" v="3272" actId="14100"/>
          <ac:spMkLst>
            <pc:docMk/>
            <pc:sldMk cId="1003991390" sldId="1998"/>
            <ac:spMk id="2" creationId="{7D69547F-B7A9-630A-40B9-4759D8189158}"/>
          </ac:spMkLst>
        </pc:spChg>
        <pc:spChg chg="mod">
          <ac:chgData name="Oliver Hill" userId="429a735e-4672-4c9b-8bfa-e7f8e6ae6b63" providerId="ADAL" clId="{E8B078D6-3C68-4E84-8997-C90655B2566B}" dt="2026-07-12T21:16:55.335" v="3271" actId="14100"/>
          <ac:spMkLst>
            <pc:docMk/>
            <pc:sldMk cId="1003991390" sldId="1998"/>
            <ac:spMk id="3" creationId="{3E452D9B-F1A0-2DC2-C16E-BF504C43CFA8}"/>
          </ac:spMkLst>
        </pc:spChg>
      </pc:sldChg>
      <pc:sldChg chg="addSp delSp modSp add mod modNotesTx">
        <pc:chgData name="Oliver Hill" userId="429a735e-4672-4c9b-8bfa-e7f8e6ae6b63" providerId="ADAL" clId="{E8B078D6-3C68-4E84-8997-C90655B2566B}" dt="2026-07-12T22:37:52.514" v="4072" actId="20577"/>
        <pc:sldMkLst>
          <pc:docMk/>
          <pc:sldMk cId="2744867194" sldId="1999"/>
        </pc:sldMkLst>
        <pc:spChg chg="mod">
          <ac:chgData name="Oliver Hill" userId="429a735e-4672-4c9b-8bfa-e7f8e6ae6b63" providerId="ADAL" clId="{E8B078D6-3C68-4E84-8997-C90655B2566B}" dt="2026-07-12T21:31:20.878" v="3299" actId="20577"/>
          <ac:spMkLst>
            <pc:docMk/>
            <pc:sldMk cId="2744867194" sldId="1999"/>
            <ac:spMk id="3" creationId="{7A85A912-D9A0-DC6E-A96C-CF5DF5951B8D}"/>
          </ac:spMkLst>
        </pc:spChg>
        <pc:picChg chg="del">
          <ac:chgData name="Oliver Hill" userId="429a735e-4672-4c9b-8bfa-e7f8e6ae6b63" providerId="ADAL" clId="{E8B078D6-3C68-4E84-8997-C90655B2566B}" dt="2026-07-12T20:25:42.449" v="2846" actId="478"/>
          <ac:picMkLst>
            <pc:docMk/>
            <pc:sldMk cId="2744867194" sldId="1999"/>
            <ac:picMk id="4" creationId="{AE76DDCB-4E8B-82D7-E39F-034D0900328E}"/>
          </ac:picMkLst>
        </pc:picChg>
        <pc:picChg chg="add mod">
          <ac:chgData name="Oliver Hill" userId="429a735e-4672-4c9b-8bfa-e7f8e6ae6b63" providerId="ADAL" clId="{E8B078D6-3C68-4E84-8997-C90655B2566B}" dt="2026-07-12T21:27:57.686" v="3280" actId="1076"/>
          <ac:picMkLst>
            <pc:docMk/>
            <pc:sldMk cId="2744867194" sldId="1999"/>
            <ac:picMk id="5" creationId="{AFEEC732-1863-AB2E-9D1C-2B4ADA94928D}"/>
          </ac:picMkLst>
        </pc:picChg>
      </pc:sldChg>
      <pc:sldChg chg="delSp modSp add mod">
        <pc:chgData name="Oliver Hill" userId="429a735e-4672-4c9b-8bfa-e7f8e6ae6b63" providerId="ADAL" clId="{E8B078D6-3C68-4E84-8997-C90655B2566B}" dt="2026-07-12T21:40:49.178" v="3430" actId="27636"/>
        <pc:sldMkLst>
          <pc:docMk/>
          <pc:sldMk cId="2903841847" sldId="2000"/>
        </pc:sldMkLst>
        <pc:spChg chg="mod">
          <ac:chgData name="Oliver Hill" userId="429a735e-4672-4c9b-8bfa-e7f8e6ae6b63" providerId="ADAL" clId="{E8B078D6-3C68-4E84-8997-C90655B2566B}" dt="2026-07-12T21:40:29.301" v="3422" actId="14100"/>
          <ac:spMkLst>
            <pc:docMk/>
            <pc:sldMk cId="2903841847" sldId="2000"/>
            <ac:spMk id="2" creationId="{12B5123B-6AA7-ECDF-0978-7533444B00DE}"/>
          </ac:spMkLst>
        </pc:spChg>
        <pc:spChg chg="mod">
          <ac:chgData name="Oliver Hill" userId="429a735e-4672-4c9b-8bfa-e7f8e6ae6b63" providerId="ADAL" clId="{E8B078D6-3C68-4E84-8997-C90655B2566B}" dt="2026-07-12T21:40:49.178" v="3430" actId="27636"/>
          <ac:spMkLst>
            <pc:docMk/>
            <pc:sldMk cId="2903841847" sldId="2000"/>
            <ac:spMk id="3" creationId="{00A650B0-6B25-660B-19CC-B591A053592B}"/>
          </ac:spMkLst>
        </pc:spChg>
        <pc:picChg chg="del">
          <ac:chgData name="Oliver Hill" userId="429a735e-4672-4c9b-8bfa-e7f8e6ae6b63" providerId="ADAL" clId="{E8B078D6-3C68-4E84-8997-C90655B2566B}" dt="2026-07-12T21:37:40.610" v="3305" actId="478"/>
          <ac:picMkLst>
            <pc:docMk/>
            <pc:sldMk cId="2903841847" sldId="2000"/>
            <ac:picMk id="5" creationId="{CD2D8962-BE81-8EAF-146E-1A24F9AAAAD8}"/>
          </ac:picMkLst>
        </pc:picChg>
        <pc:picChg chg="del">
          <ac:chgData name="Oliver Hill" userId="429a735e-4672-4c9b-8bfa-e7f8e6ae6b63" providerId="ADAL" clId="{E8B078D6-3C68-4E84-8997-C90655B2566B}" dt="2026-07-12T21:37:32.533" v="3304" actId="478"/>
          <ac:picMkLst>
            <pc:docMk/>
            <pc:sldMk cId="2903841847" sldId="2000"/>
            <ac:picMk id="6" creationId="{288F46A1-87EE-B851-A954-39E2F86CB05E}"/>
          </ac:picMkLst>
        </pc:picChg>
        <pc:picChg chg="del">
          <ac:chgData name="Oliver Hill" userId="429a735e-4672-4c9b-8bfa-e7f8e6ae6b63" providerId="ADAL" clId="{E8B078D6-3C68-4E84-8997-C90655B2566B}" dt="2026-07-12T21:37:30.507" v="3303" actId="478"/>
          <ac:picMkLst>
            <pc:docMk/>
            <pc:sldMk cId="2903841847" sldId="2000"/>
            <ac:picMk id="7" creationId="{72D8CC78-C15E-B88D-63C1-62D02BC0688D}"/>
          </ac:picMkLst>
        </pc:picChg>
        <pc:picChg chg="del">
          <ac:chgData name="Oliver Hill" userId="429a735e-4672-4c9b-8bfa-e7f8e6ae6b63" providerId="ADAL" clId="{E8B078D6-3C68-4E84-8997-C90655B2566B}" dt="2026-07-12T21:37:42.866" v="3306" actId="478"/>
          <ac:picMkLst>
            <pc:docMk/>
            <pc:sldMk cId="2903841847" sldId="2000"/>
            <ac:picMk id="8" creationId="{DD1FA211-18F5-E6AC-3049-DC8E2AF5E21B}"/>
          </ac:picMkLst>
        </pc:picChg>
      </pc:sldChg>
      <pc:sldChg chg="addSp delSp modSp add mod modNotesTx">
        <pc:chgData name="Oliver Hill" userId="429a735e-4672-4c9b-8bfa-e7f8e6ae6b63" providerId="ADAL" clId="{E8B078D6-3C68-4E84-8997-C90655B2566B}" dt="2026-07-12T22:38:21.849" v="4213" actId="20577"/>
        <pc:sldMkLst>
          <pc:docMk/>
          <pc:sldMk cId="4228754792" sldId="2001"/>
        </pc:sldMkLst>
        <pc:spChg chg="mod">
          <ac:chgData name="Oliver Hill" userId="429a735e-4672-4c9b-8bfa-e7f8e6ae6b63" providerId="ADAL" clId="{E8B078D6-3C68-4E84-8997-C90655B2566B}" dt="2026-07-12T21:43:20.610" v="3464" actId="20577"/>
          <ac:spMkLst>
            <pc:docMk/>
            <pc:sldMk cId="4228754792" sldId="2001"/>
            <ac:spMk id="3" creationId="{21D4AE89-C3DD-2000-C836-89251738BEB0}"/>
          </ac:spMkLst>
        </pc:spChg>
        <pc:picChg chg="del">
          <ac:chgData name="Oliver Hill" userId="429a735e-4672-4c9b-8bfa-e7f8e6ae6b63" providerId="ADAL" clId="{E8B078D6-3C68-4E84-8997-C90655B2566B}" dt="2026-07-12T20:25:39.834" v="2845" actId="478"/>
          <ac:picMkLst>
            <pc:docMk/>
            <pc:sldMk cId="4228754792" sldId="2001"/>
            <ac:picMk id="4" creationId="{38BC063E-9F21-7F8F-7AA0-5021D0B50AB4}"/>
          </ac:picMkLst>
        </pc:picChg>
        <pc:picChg chg="add mod">
          <ac:chgData name="Oliver Hill" userId="429a735e-4672-4c9b-8bfa-e7f8e6ae6b63" providerId="ADAL" clId="{E8B078D6-3C68-4E84-8997-C90655B2566B}" dt="2026-07-12T21:42:58.042" v="3438" actId="1076"/>
          <ac:picMkLst>
            <pc:docMk/>
            <pc:sldMk cId="4228754792" sldId="2001"/>
            <ac:picMk id="5" creationId="{B184CEBD-4B2E-4D8D-1611-8808820F0AE8}"/>
          </ac:picMkLst>
        </pc:picChg>
      </pc:sldChg>
      <pc:sldChg chg="modSp add mod">
        <pc:chgData name="Oliver Hill" userId="429a735e-4672-4c9b-8bfa-e7f8e6ae6b63" providerId="ADAL" clId="{E8B078D6-3C68-4E84-8997-C90655B2566B}" dt="2026-07-12T21:47:41.073" v="3485" actId="255"/>
        <pc:sldMkLst>
          <pc:docMk/>
          <pc:sldMk cId="631126347" sldId="2002"/>
        </pc:sldMkLst>
        <pc:spChg chg="mod">
          <ac:chgData name="Oliver Hill" userId="429a735e-4672-4c9b-8bfa-e7f8e6ae6b63" providerId="ADAL" clId="{E8B078D6-3C68-4E84-8997-C90655B2566B}" dt="2026-07-12T21:47:41.073" v="3485" actId="255"/>
          <ac:spMkLst>
            <pc:docMk/>
            <pc:sldMk cId="631126347" sldId="2002"/>
            <ac:spMk id="2" creationId="{C53B2FC7-A121-148D-34A7-0DF9F97CCAB4}"/>
          </ac:spMkLst>
        </pc:spChg>
        <pc:spChg chg="mod">
          <ac:chgData name="Oliver Hill" userId="429a735e-4672-4c9b-8bfa-e7f8e6ae6b63" providerId="ADAL" clId="{E8B078D6-3C68-4E84-8997-C90655B2566B}" dt="2026-07-12T21:47:15.675" v="3482" actId="403"/>
          <ac:spMkLst>
            <pc:docMk/>
            <pc:sldMk cId="631126347" sldId="2002"/>
            <ac:spMk id="3" creationId="{29EF970B-DEB6-D85D-8209-10E6B1FDBB4D}"/>
          </ac:spMkLst>
        </pc:spChg>
      </pc:sldChg>
      <pc:sldChg chg="modSp add mod">
        <pc:chgData name="Oliver Hill" userId="429a735e-4672-4c9b-8bfa-e7f8e6ae6b63" providerId="ADAL" clId="{E8B078D6-3C68-4E84-8997-C90655B2566B}" dt="2026-07-12T22:23:55.175" v="3785" actId="20577"/>
        <pc:sldMkLst>
          <pc:docMk/>
          <pc:sldMk cId="2940924403" sldId="2003"/>
        </pc:sldMkLst>
        <pc:spChg chg="mod">
          <ac:chgData name="Oliver Hill" userId="429a735e-4672-4c9b-8bfa-e7f8e6ae6b63" providerId="ADAL" clId="{E8B078D6-3C68-4E84-8997-C90655B2566B}" dt="2026-07-12T22:23:55.175" v="3785" actId="20577"/>
          <ac:spMkLst>
            <pc:docMk/>
            <pc:sldMk cId="2940924403" sldId="2003"/>
            <ac:spMk id="2" creationId="{C2B1CF1B-FB71-5539-BB14-4CCB84FFFAE9}"/>
          </ac:spMkLst>
        </pc:spChg>
      </pc:sldChg>
      <pc:sldChg chg="modSp add mod">
        <pc:chgData name="Oliver Hill" userId="429a735e-4672-4c9b-8bfa-e7f8e6ae6b63" providerId="ADAL" clId="{E8B078D6-3C68-4E84-8997-C90655B2566B}" dt="2026-07-12T22:24:03.639" v="3786" actId="20577"/>
        <pc:sldMkLst>
          <pc:docMk/>
          <pc:sldMk cId="4037886070" sldId="2004"/>
        </pc:sldMkLst>
        <pc:spChg chg="mod">
          <ac:chgData name="Oliver Hill" userId="429a735e-4672-4c9b-8bfa-e7f8e6ae6b63" providerId="ADAL" clId="{E8B078D6-3C68-4E84-8997-C90655B2566B}" dt="2026-07-12T22:24:03.639" v="3786" actId="20577"/>
          <ac:spMkLst>
            <pc:docMk/>
            <pc:sldMk cId="4037886070" sldId="2004"/>
            <ac:spMk id="2" creationId="{CE00C560-C2FF-969C-691F-340109125CC0}"/>
          </ac:spMkLst>
        </pc:spChg>
      </pc:sldChg>
      <pc:sldChg chg="add del">
        <pc:chgData name="Oliver Hill" userId="429a735e-4672-4c9b-8bfa-e7f8e6ae6b63" providerId="ADAL" clId="{E8B078D6-3C68-4E84-8997-C90655B2566B}" dt="2026-07-12T20:46:24.916" v="2932" actId="47"/>
        <pc:sldMkLst>
          <pc:docMk/>
          <pc:sldMk cId="4180949995" sldId="2004"/>
        </pc:sldMkLst>
      </pc:sldChg>
      <pc:sldChg chg="modSp add mod">
        <pc:chgData name="Oliver Hill" userId="429a735e-4672-4c9b-8bfa-e7f8e6ae6b63" providerId="ADAL" clId="{E8B078D6-3C68-4E84-8997-C90655B2566B}" dt="2026-07-12T22:24:12.993" v="3787" actId="20577"/>
        <pc:sldMkLst>
          <pc:docMk/>
          <pc:sldMk cId="1414899432" sldId="2005"/>
        </pc:sldMkLst>
        <pc:spChg chg="mod">
          <ac:chgData name="Oliver Hill" userId="429a735e-4672-4c9b-8bfa-e7f8e6ae6b63" providerId="ADAL" clId="{E8B078D6-3C68-4E84-8997-C90655B2566B}" dt="2026-07-12T22:24:12.993" v="3787" actId="20577"/>
          <ac:spMkLst>
            <pc:docMk/>
            <pc:sldMk cId="1414899432" sldId="2005"/>
            <ac:spMk id="2" creationId="{94762D9E-E1B0-4917-5FDA-06AA1FF13D3A}"/>
          </ac:spMkLst>
        </pc:spChg>
      </pc:sldChg>
      <pc:sldChg chg="modSp add mod">
        <pc:chgData name="Oliver Hill" userId="429a735e-4672-4c9b-8bfa-e7f8e6ae6b63" providerId="ADAL" clId="{E8B078D6-3C68-4E84-8997-C90655B2566B}" dt="2026-07-12T22:24:29.389" v="3788" actId="20577"/>
        <pc:sldMkLst>
          <pc:docMk/>
          <pc:sldMk cId="1105346404" sldId="2006"/>
        </pc:sldMkLst>
        <pc:spChg chg="mod">
          <ac:chgData name="Oliver Hill" userId="429a735e-4672-4c9b-8bfa-e7f8e6ae6b63" providerId="ADAL" clId="{E8B078D6-3C68-4E84-8997-C90655B2566B}" dt="2026-07-12T22:24:29.389" v="3788" actId="20577"/>
          <ac:spMkLst>
            <pc:docMk/>
            <pc:sldMk cId="1105346404" sldId="2006"/>
            <ac:spMk id="2" creationId="{EE883C81-B84B-941A-495A-72E396D91EA2}"/>
          </ac:spMkLst>
        </pc:spChg>
      </pc:sldChg>
      <pc:sldChg chg="modSp add mod">
        <pc:chgData name="Oliver Hill" userId="429a735e-4672-4c9b-8bfa-e7f8e6ae6b63" providerId="ADAL" clId="{E8B078D6-3C68-4E84-8997-C90655B2566B}" dt="2026-07-12T22:23:12.310" v="3779" actId="20577"/>
        <pc:sldMkLst>
          <pc:docMk/>
          <pc:sldMk cId="2644351042" sldId="2007"/>
        </pc:sldMkLst>
        <pc:spChg chg="mod">
          <ac:chgData name="Oliver Hill" userId="429a735e-4672-4c9b-8bfa-e7f8e6ae6b63" providerId="ADAL" clId="{E8B078D6-3C68-4E84-8997-C90655B2566B}" dt="2026-07-12T22:23:12.310" v="3779" actId="20577"/>
          <ac:spMkLst>
            <pc:docMk/>
            <pc:sldMk cId="2644351042" sldId="2007"/>
            <ac:spMk id="2" creationId="{20ED5205-05BA-F127-2875-5C4032975E85}"/>
          </ac:spMkLst>
        </pc:spChg>
      </pc:sldChg>
      <pc:sldChg chg="modSp add mod">
        <pc:chgData name="Oliver Hill" userId="429a735e-4672-4c9b-8bfa-e7f8e6ae6b63" providerId="ADAL" clId="{E8B078D6-3C68-4E84-8997-C90655B2566B}" dt="2026-07-12T22:24:53.635" v="3789" actId="20577"/>
        <pc:sldMkLst>
          <pc:docMk/>
          <pc:sldMk cId="1530707575" sldId="2008"/>
        </pc:sldMkLst>
        <pc:spChg chg="mod">
          <ac:chgData name="Oliver Hill" userId="429a735e-4672-4c9b-8bfa-e7f8e6ae6b63" providerId="ADAL" clId="{E8B078D6-3C68-4E84-8997-C90655B2566B}" dt="2026-07-12T22:24:53.635" v="3789" actId="20577"/>
          <ac:spMkLst>
            <pc:docMk/>
            <pc:sldMk cId="1530707575" sldId="2008"/>
            <ac:spMk id="2" creationId="{E3A44E5B-4DB4-8E05-D2C1-1490B6D758F8}"/>
          </ac:spMkLst>
        </pc:spChg>
      </pc:sldChg>
      <pc:sldChg chg="addSp delSp modSp add mod modNotesTx">
        <pc:chgData name="Oliver Hill" userId="429a735e-4672-4c9b-8bfa-e7f8e6ae6b63" providerId="ADAL" clId="{E8B078D6-3C68-4E84-8997-C90655B2566B}" dt="2026-07-12T21:53:31.251" v="3540" actId="1076"/>
        <pc:sldMkLst>
          <pc:docMk/>
          <pc:sldMk cId="3338209388" sldId="2009"/>
        </pc:sldMkLst>
        <pc:spChg chg="mod">
          <ac:chgData name="Oliver Hill" userId="429a735e-4672-4c9b-8bfa-e7f8e6ae6b63" providerId="ADAL" clId="{E8B078D6-3C68-4E84-8997-C90655B2566B}" dt="2026-07-12T21:51:51.300" v="3536" actId="20577"/>
          <ac:spMkLst>
            <pc:docMk/>
            <pc:sldMk cId="3338209388" sldId="2009"/>
            <ac:spMk id="3" creationId="{5EE4A390-0597-1D0E-ABB6-548C2D93CA09}"/>
          </ac:spMkLst>
        </pc:spChg>
        <pc:picChg chg="del">
          <ac:chgData name="Oliver Hill" userId="429a735e-4672-4c9b-8bfa-e7f8e6ae6b63" providerId="ADAL" clId="{E8B078D6-3C68-4E84-8997-C90655B2566B}" dt="2026-07-12T21:51:15.895" v="3530" actId="478"/>
          <ac:picMkLst>
            <pc:docMk/>
            <pc:sldMk cId="3338209388" sldId="2009"/>
            <ac:picMk id="4" creationId="{285167EC-D2D4-79E7-1512-A67378EEDFB4}"/>
          </ac:picMkLst>
        </pc:picChg>
        <pc:picChg chg="add mod">
          <ac:chgData name="Oliver Hill" userId="429a735e-4672-4c9b-8bfa-e7f8e6ae6b63" providerId="ADAL" clId="{E8B078D6-3C68-4E84-8997-C90655B2566B}" dt="2026-07-12T21:53:31.251" v="3540" actId="1076"/>
          <ac:picMkLst>
            <pc:docMk/>
            <pc:sldMk cId="3338209388" sldId="2009"/>
            <ac:picMk id="5" creationId="{FAB93B5B-AE92-8A35-C412-8DC708101714}"/>
          </ac:picMkLst>
        </pc:picChg>
      </pc:sldChg>
      <pc:sldChg chg="modSp add mod">
        <pc:chgData name="Oliver Hill" userId="429a735e-4672-4c9b-8bfa-e7f8e6ae6b63" providerId="ADAL" clId="{E8B078D6-3C68-4E84-8997-C90655B2566B}" dt="2026-07-12T22:21:51.219" v="3766" actId="14100"/>
        <pc:sldMkLst>
          <pc:docMk/>
          <pc:sldMk cId="3183290635" sldId="2010"/>
        </pc:sldMkLst>
        <pc:spChg chg="mod">
          <ac:chgData name="Oliver Hill" userId="429a735e-4672-4c9b-8bfa-e7f8e6ae6b63" providerId="ADAL" clId="{E8B078D6-3C68-4E84-8997-C90655B2566B}" dt="2026-07-12T22:21:29.527" v="3764" actId="20577"/>
          <ac:spMkLst>
            <pc:docMk/>
            <pc:sldMk cId="3183290635" sldId="2010"/>
            <ac:spMk id="2" creationId="{0A35F1AF-1AFA-8165-066A-66C40DF0C959}"/>
          </ac:spMkLst>
        </pc:spChg>
        <pc:spChg chg="mod">
          <ac:chgData name="Oliver Hill" userId="429a735e-4672-4c9b-8bfa-e7f8e6ae6b63" providerId="ADAL" clId="{E8B078D6-3C68-4E84-8997-C90655B2566B}" dt="2026-07-12T22:21:51.219" v="3766" actId="14100"/>
          <ac:spMkLst>
            <pc:docMk/>
            <pc:sldMk cId="3183290635" sldId="2010"/>
            <ac:spMk id="3" creationId="{F7C97800-7705-6136-5F2B-C6391BB99EED}"/>
          </ac:spMkLst>
        </pc:spChg>
      </pc:sldChg>
      <pc:sldChg chg="modSp add mod">
        <pc:chgData name="Oliver Hill" userId="429a735e-4672-4c9b-8bfa-e7f8e6ae6b63" providerId="ADAL" clId="{E8B078D6-3C68-4E84-8997-C90655B2566B}" dt="2026-07-12T22:23:37.510" v="3783" actId="27636"/>
        <pc:sldMkLst>
          <pc:docMk/>
          <pc:sldMk cId="4206593983" sldId="2011"/>
        </pc:sldMkLst>
        <pc:spChg chg="mod">
          <ac:chgData name="Oliver Hill" userId="429a735e-4672-4c9b-8bfa-e7f8e6ae6b63" providerId="ADAL" clId="{E8B078D6-3C68-4E84-8997-C90655B2566B}" dt="2026-07-12T22:23:37.510" v="3783" actId="27636"/>
          <ac:spMkLst>
            <pc:docMk/>
            <pc:sldMk cId="4206593983" sldId="2011"/>
            <ac:spMk id="2" creationId="{C0A97CED-76E4-0B4A-FC67-B8C75312ED39}"/>
          </ac:spMkLst>
        </pc:spChg>
      </pc:sldChg>
      <pc:sldChg chg="modSp add mod">
        <pc:chgData name="Oliver Hill" userId="429a735e-4672-4c9b-8bfa-e7f8e6ae6b63" providerId="ADAL" clId="{E8B078D6-3C68-4E84-8997-C90655B2566B}" dt="2026-07-12T22:38:59.107" v="4297" actId="27636"/>
        <pc:sldMkLst>
          <pc:docMk/>
          <pc:sldMk cId="1473671488" sldId="2012"/>
        </pc:sldMkLst>
        <pc:spChg chg="mod">
          <ac:chgData name="Oliver Hill" userId="429a735e-4672-4c9b-8bfa-e7f8e6ae6b63" providerId="ADAL" clId="{E8B078D6-3C68-4E84-8997-C90655B2566B}" dt="2026-07-12T22:22:50.936" v="3778" actId="20577"/>
          <ac:spMkLst>
            <pc:docMk/>
            <pc:sldMk cId="1473671488" sldId="2012"/>
            <ac:spMk id="2" creationId="{61CFC3B1-7298-3795-D462-1190AECC764D}"/>
          </ac:spMkLst>
        </pc:spChg>
        <pc:spChg chg="mod">
          <ac:chgData name="Oliver Hill" userId="429a735e-4672-4c9b-8bfa-e7f8e6ae6b63" providerId="ADAL" clId="{E8B078D6-3C68-4E84-8997-C90655B2566B}" dt="2026-07-12T22:38:59.107" v="4297" actId="27636"/>
          <ac:spMkLst>
            <pc:docMk/>
            <pc:sldMk cId="1473671488" sldId="2012"/>
            <ac:spMk id="3" creationId="{E7D119D9-0BBA-37FD-47F7-B5F44A4C992E}"/>
          </ac:spMkLst>
        </pc:spChg>
      </pc:sldChg>
      <pc:sldMasterChg chg="delSldLayout">
        <pc:chgData name="Oliver Hill" userId="429a735e-4672-4c9b-8bfa-e7f8e6ae6b63" providerId="ADAL" clId="{E8B078D6-3C68-4E84-8997-C90655B2566B}" dt="2026-07-10T15:17:41.278" v="2749" actId="47"/>
        <pc:sldMasterMkLst>
          <pc:docMk/>
          <pc:sldMasterMk cId="770693237" sldId="2147483660"/>
        </pc:sldMasterMkLst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A8012-EF8A-4BB4-933A-CCA27E040CFB}" type="doc">
      <dgm:prSet loTypeId="urn:microsoft.com/office/officeart/2005/8/layout/vProcess5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7AC3370-D57A-44E5-AF74-CC083C53AC08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How would this benefit me?</a:t>
          </a:r>
          <a:endParaRPr lang="en-US" dirty="0"/>
        </a:p>
      </dgm:t>
    </dgm:pt>
    <dgm:pt modelId="{653D209C-CDB0-4190-A69A-8110A1974BC6}" type="parTrans" cxnId="{6F23A832-2F80-4CAC-8573-ACB417FC2955}">
      <dgm:prSet/>
      <dgm:spPr/>
      <dgm:t>
        <a:bodyPr/>
        <a:lstStyle/>
        <a:p>
          <a:endParaRPr lang="en-US"/>
        </a:p>
      </dgm:t>
    </dgm:pt>
    <dgm:pt modelId="{2A1D3F72-9110-417D-8C26-B2C9A053542B}" type="sibTrans" cxnId="{6F23A832-2F80-4CAC-8573-ACB417FC2955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1AF23F5A-B65C-4507-AA85-BACB2CAF0F24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I be able to commit?</a:t>
          </a:r>
          <a:endParaRPr lang="en-US" dirty="0"/>
        </a:p>
      </dgm:t>
    </dgm:pt>
    <dgm:pt modelId="{CBA6F781-6F12-41FF-B833-8BBDE9888D34}" type="parTrans" cxnId="{5D0198F7-1C25-48C1-90AB-4892A8B83853}">
      <dgm:prSet/>
      <dgm:spPr/>
      <dgm:t>
        <a:bodyPr/>
        <a:lstStyle/>
        <a:p>
          <a:endParaRPr lang="en-US"/>
        </a:p>
      </dgm:t>
    </dgm:pt>
    <dgm:pt modelId="{915B4FDE-3F49-43E3-B003-6A836C44E5E9}" type="sibTrans" cxnId="{5D0198F7-1C25-48C1-90AB-4892A8B8385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5D5EFB70-9207-4BD8-82BD-B4EA1ED47F19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What other commitments do I currently have?</a:t>
          </a:r>
          <a:endParaRPr lang="en-US" dirty="0"/>
        </a:p>
      </dgm:t>
    </dgm:pt>
    <dgm:pt modelId="{8168FA93-A8BC-43BF-A0DC-9B89D927A2CE}" type="parTrans" cxnId="{32F61E61-BAF3-43B1-A422-6D8A45307C3D}">
      <dgm:prSet/>
      <dgm:spPr/>
      <dgm:t>
        <a:bodyPr/>
        <a:lstStyle/>
        <a:p>
          <a:endParaRPr lang="en-US"/>
        </a:p>
      </dgm:t>
    </dgm:pt>
    <dgm:pt modelId="{3C5EDB70-4633-4616-BF0D-731874219C04}" type="sibTrans" cxnId="{32F61E61-BAF3-43B1-A422-6D8A45307C3D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65A5BB71-BC05-4F7D-B744-8A97F017A7FC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my department support this?</a:t>
          </a:r>
          <a:endParaRPr lang="en-US" dirty="0"/>
        </a:p>
      </dgm:t>
    </dgm:pt>
    <dgm:pt modelId="{3F6332E6-9040-4B21-B62F-27DF0DB43011}" type="parTrans" cxnId="{11DCFE54-5B5C-4BEB-9409-3757D0AAF1C3}">
      <dgm:prSet/>
      <dgm:spPr/>
      <dgm:t>
        <a:bodyPr/>
        <a:lstStyle/>
        <a:p>
          <a:endParaRPr lang="en-US"/>
        </a:p>
      </dgm:t>
    </dgm:pt>
    <dgm:pt modelId="{6CDD4F18-F3B3-47AB-814D-702BDBB7C886}" type="sibTrans" cxnId="{11DCFE54-5B5C-4BEB-9409-3757D0AAF1C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0379FB78-6F2E-4912-A0DE-E7859CC7C5C3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What would I need from my employer to support me?</a:t>
          </a:r>
        </a:p>
      </dgm:t>
    </dgm:pt>
    <dgm:pt modelId="{753ED26F-8BA4-45EC-A55A-2BEEC87FCD65}" type="parTrans" cxnId="{A4D04FD2-E3AF-46B8-B4C0-963861902130}">
      <dgm:prSet/>
      <dgm:spPr/>
      <dgm:t>
        <a:bodyPr/>
        <a:lstStyle/>
        <a:p>
          <a:endParaRPr lang="en-US"/>
        </a:p>
      </dgm:t>
    </dgm:pt>
    <dgm:pt modelId="{7E674D83-AF8D-45C9-9BE6-36E122C5A51A}" type="sibTrans" cxnId="{A4D04FD2-E3AF-46B8-B4C0-963861902130}">
      <dgm:prSet/>
      <dgm:spPr/>
      <dgm:t>
        <a:bodyPr/>
        <a:lstStyle/>
        <a:p>
          <a:endParaRPr lang="en-US"/>
        </a:p>
      </dgm:t>
    </dgm:pt>
    <dgm:pt modelId="{414A7109-A3B9-4DB9-9142-DB4ED1DC6129}" type="pres">
      <dgm:prSet presAssocID="{DC3A8012-EF8A-4BB4-933A-CCA27E040CFB}" presName="outerComposite" presStyleCnt="0">
        <dgm:presLayoutVars>
          <dgm:chMax val="5"/>
          <dgm:dir/>
          <dgm:resizeHandles val="exact"/>
        </dgm:presLayoutVars>
      </dgm:prSet>
      <dgm:spPr/>
    </dgm:pt>
    <dgm:pt modelId="{66F9AE01-B559-459E-A0D0-C5E989F875A5}" type="pres">
      <dgm:prSet presAssocID="{DC3A8012-EF8A-4BB4-933A-CCA27E040CFB}" presName="dummyMaxCanvas" presStyleCnt="0">
        <dgm:presLayoutVars/>
      </dgm:prSet>
      <dgm:spPr/>
    </dgm:pt>
    <dgm:pt modelId="{7F39B568-25BF-4B39-BD5B-496FE7F9E582}" type="pres">
      <dgm:prSet presAssocID="{DC3A8012-EF8A-4BB4-933A-CCA27E040CFB}" presName="FiveNodes_1" presStyleLbl="node1" presStyleIdx="0" presStyleCnt="5">
        <dgm:presLayoutVars>
          <dgm:bulletEnabled val="1"/>
        </dgm:presLayoutVars>
      </dgm:prSet>
      <dgm:spPr/>
    </dgm:pt>
    <dgm:pt modelId="{245830B6-09BD-4592-AB06-878CD91B9608}" type="pres">
      <dgm:prSet presAssocID="{DC3A8012-EF8A-4BB4-933A-CCA27E040CFB}" presName="FiveNodes_2" presStyleLbl="node1" presStyleIdx="1" presStyleCnt="5">
        <dgm:presLayoutVars>
          <dgm:bulletEnabled val="1"/>
        </dgm:presLayoutVars>
      </dgm:prSet>
      <dgm:spPr/>
    </dgm:pt>
    <dgm:pt modelId="{CF79C1F8-6C69-45DB-8247-F9255B6DF311}" type="pres">
      <dgm:prSet presAssocID="{DC3A8012-EF8A-4BB4-933A-CCA27E040CFB}" presName="FiveNodes_3" presStyleLbl="node1" presStyleIdx="2" presStyleCnt="5">
        <dgm:presLayoutVars>
          <dgm:bulletEnabled val="1"/>
        </dgm:presLayoutVars>
      </dgm:prSet>
      <dgm:spPr/>
    </dgm:pt>
    <dgm:pt modelId="{B0B49715-A7F4-4C4A-8158-0B6F940792B5}" type="pres">
      <dgm:prSet presAssocID="{DC3A8012-EF8A-4BB4-933A-CCA27E040CFB}" presName="FiveNodes_4" presStyleLbl="node1" presStyleIdx="3" presStyleCnt="5">
        <dgm:presLayoutVars>
          <dgm:bulletEnabled val="1"/>
        </dgm:presLayoutVars>
      </dgm:prSet>
      <dgm:spPr/>
    </dgm:pt>
    <dgm:pt modelId="{2908C3D6-7BB0-48C9-8900-777E7482A87F}" type="pres">
      <dgm:prSet presAssocID="{DC3A8012-EF8A-4BB4-933A-CCA27E040CFB}" presName="FiveNodes_5" presStyleLbl="node1" presStyleIdx="4" presStyleCnt="5">
        <dgm:presLayoutVars>
          <dgm:bulletEnabled val="1"/>
        </dgm:presLayoutVars>
      </dgm:prSet>
      <dgm:spPr/>
    </dgm:pt>
    <dgm:pt modelId="{67FCC42E-4FBA-490D-AB21-D23096652198}" type="pres">
      <dgm:prSet presAssocID="{DC3A8012-EF8A-4BB4-933A-CCA27E040CFB}" presName="FiveConn_1-2" presStyleLbl="fgAccFollowNode1" presStyleIdx="0" presStyleCnt="4">
        <dgm:presLayoutVars>
          <dgm:bulletEnabled val="1"/>
        </dgm:presLayoutVars>
      </dgm:prSet>
      <dgm:spPr/>
    </dgm:pt>
    <dgm:pt modelId="{A810B6FB-1B2E-426A-ACF2-E8623EAE4C4D}" type="pres">
      <dgm:prSet presAssocID="{DC3A8012-EF8A-4BB4-933A-CCA27E040CFB}" presName="FiveConn_2-3" presStyleLbl="fgAccFollowNode1" presStyleIdx="1" presStyleCnt="4">
        <dgm:presLayoutVars>
          <dgm:bulletEnabled val="1"/>
        </dgm:presLayoutVars>
      </dgm:prSet>
      <dgm:spPr/>
    </dgm:pt>
    <dgm:pt modelId="{EF15EC76-E828-4B52-A576-1E2C4A1B334E}" type="pres">
      <dgm:prSet presAssocID="{DC3A8012-EF8A-4BB4-933A-CCA27E040CFB}" presName="FiveConn_3-4" presStyleLbl="fgAccFollowNode1" presStyleIdx="2" presStyleCnt="4">
        <dgm:presLayoutVars>
          <dgm:bulletEnabled val="1"/>
        </dgm:presLayoutVars>
      </dgm:prSet>
      <dgm:spPr/>
    </dgm:pt>
    <dgm:pt modelId="{9BC6AED1-756A-40CF-B2F7-2139230F2EC1}" type="pres">
      <dgm:prSet presAssocID="{DC3A8012-EF8A-4BB4-933A-CCA27E040CFB}" presName="FiveConn_4-5" presStyleLbl="fgAccFollowNode1" presStyleIdx="3" presStyleCnt="4">
        <dgm:presLayoutVars>
          <dgm:bulletEnabled val="1"/>
        </dgm:presLayoutVars>
      </dgm:prSet>
      <dgm:spPr/>
    </dgm:pt>
    <dgm:pt modelId="{6B390066-3253-4AEE-A1E5-B4B1BA2898CF}" type="pres">
      <dgm:prSet presAssocID="{DC3A8012-EF8A-4BB4-933A-CCA27E040CFB}" presName="FiveNodes_1_text" presStyleLbl="node1" presStyleIdx="4" presStyleCnt="5">
        <dgm:presLayoutVars>
          <dgm:bulletEnabled val="1"/>
        </dgm:presLayoutVars>
      </dgm:prSet>
      <dgm:spPr/>
    </dgm:pt>
    <dgm:pt modelId="{1DB9560E-35BF-488E-8811-CB5526A7D403}" type="pres">
      <dgm:prSet presAssocID="{DC3A8012-EF8A-4BB4-933A-CCA27E040CFB}" presName="FiveNodes_2_text" presStyleLbl="node1" presStyleIdx="4" presStyleCnt="5">
        <dgm:presLayoutVars>
          <dgm:bulletEnabled val="1"/>
        </dgm:presLayoutVars>
      </dgm:prSet>
      <dgm:spPr/>
    </dgm:pt>
    <dgm:pt modelId="{CB7B2308-AFF6-437D-82CC-81EA172F7548}" type="pres">
      <dgm:prSet presAssocID="{DC3A8012-EF8A-4BB4-933A-CCA27E040CFB}" presName="FiveNodes_3_text" presStyleLbl="node1" presStyleIdx="4" presStyleCnt="5">
        <dgm:presLayoutVars>
          <dgm:bulletEnabled val="1"/>
        </dgm:presLayoutVars>
      </dgm:prSet>
      <dgm:spPr/>
    </dgm:pt>
    <dgm:pt modelId="{C19347D2-6671-49C6-85C4-61DF09B7C803}" type="pres">
      <dgm:prSet presAssocID="{DC3A8012-EF8A-4BB4-933A-CCA27E040CFB}" presName="FiveNodes_4_text" presStyleLbl="node1" presStyleIdx="4" presStyleCnt="5">
        <dgm:presLayoutVars>
          <dgm:bulletEnabled val="1"/>
        </dgm:presLayoutVars>
      </dgm:prSet>
      <dgm:spPr/>
    </dgm:pt>
    <dgm:pt modelId="{C65228F1-D27C-4A9E-8ED1-959A671A972C}" type="pres">
      <dgm:prSet presAssocID="{DC3A8012-EF8A-4BB4-933A-CCA27E040CF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C5B2D13-FF90-42F8-B5B5-37550687F807}" type="presOf" srcId="{3C5EDB70-4633-4616-BF0D-731874219C04}" destId="{EF15EC76-E828-4B52-A576-1E2C4A1B334E}" srcOrd="0" destOrd="0" presId="urn:microsoft.com/office/officeart/2005/8/layout/vProcess5"/>
    <dgm:cxn modelId="{1951631B-302F-4010-A9FC-01758A51DE3A}" type="presOf" srcId="{0379FB78-6F2E-4912-A0DE-E7859CC7C5C3}" destId="{2908C3D6-7BB0-48C9-8900-777E7482A87F}" srcOrd="0" destOrd="0" presId="urn:microsoft.com/office/officeart/2005/8/layout/vProcess5"/>
    <dgm:cxn modelId="{6F23A832-2F80-4CAC-8573-ACB417FC2955}" srcId="{DC3A8012-EF8A-4BB4-933A-CCA27E040CFB}" destId="{17AC3370-D57A-44E5-AF74-CC083C53AC08}" srcOrd="0" destOrd="0" parTransId="{653D209C-CDB0-4190-A69A-8110A1974BC6}" sibTransId="{2A1D3F72-9110-417D-8C26-B2C9A053542B}"/>
    <dgm:cxn modelId="{32F61E61-BAF3-43B1-A422-6D8A45307C3D}" srcId="{DC3A8012-EF8A-4BB4-933A-CCA27E040CFB}" destId="{5D5EFB70-9207-4BD8-82BD-B4EA1ED47F19}" srcOrd="2" destOrd="0" parTransId="{8168FA93-A8BC-43BF-A0DC-9B89D927A2CE}" sibTransId="{3C5EDB70-4633-4616-BF0D-731874219C04}"/>
    <dgm:cxn modelId="{D91DED41-FF04-4DD8-A6F6-3DF67836B4B3}" type="presOf" srcId="{DC3A8012-EF8A-4BB4-933A-CCA27E040CFB}" destId="{414A7109-A3B9-4DB9-9142-DB4ED1DC6129}" srcOrd="0" destOrd="0" presId="urn:microsoft.com/office/officeart/2005/8/layout/vProcess5"/>
    <dgm:cxn modelId="{27839242-8119-4C7F-A4D3-2898F4E37BB7}" type="presOf" srcId="{915B4FDE-3F49-43E3-B003-6A836C44E5E9}" destId="{A810B6FB-1B2E-426A-ACF2-E8623EAE4C4D}" srcOrd="0" destOrd="0" presId="urn:microsoft.com/office/officeart/2005/8/layout/vProcess5"/>
    <dgm:cxn modelId="{2D44D466-BBBE-46B3-BF8B-61A7AF5EE66D}" type="presOf" srcId="{65A5BB71-BC05-4F7D-B744-8A97F017A7FC}" destId="{C19347D2-6671-49C6-85C4-61DF09B7C803}" srcOrd="1" destOrd="0" presId="urn:microsoft.com/office/officeart/2005/8/layout/vProcess5"/>
    <dgm:cxn modelId="{AF45B847-4156-4545-9ECF-7842539264D9}" type="presOf" srcId="{1AF23F5A-B65C-4507-AA85-BACB2CAF0F24}" destId="{245830B6-09BD-4592-AB06-878CD91B9608}" srcOrd="0" destOrd="0" presId="urn:microsoft.com/office/officeart/2005/8/layout/vProcess5"/>
    <dgm:cxn modelId="{11DCFE54-5B5C-4BEB-9409-3757D0AAF1C3}" srcId="{DC3A8012-EF8A-4BB4-933A-CCA27E040CFB}" destId="{65A5BB71-BC05-4F7D-B744-8A97F017A7FC}" srcOrd="3" destOrd="0" parTransId="{3F6332E6-9040-4B21-B62F-27DF0DB43011}" sibTransId="{6CDD4F18-F3B3-47AB-814D-702BDBB7C886}"/>
    <dgm:cxn modelId="{AE914B56-048D-42DB-8FDD-8A18748FEDE1}" type="presOf" srcId="{1AF23F5A-B65C-4507-AA85-BACB2CAF0F24}" destId="{1DB9560E-35BF-488E-8811-CB5526A7D403}" srcOrd="1" destOrd="0" presId="urn:microsoft.com/office/officeart/2005/8/layout/vProcess5"/>
    <dgm:cxn modelId="{F8102B57-3A9A-468D-8F34-BAD3691D06CF}" type="presOf" srcId="{2A1D3F72-9110-417D-8C26-B2C9A053542B}" destId="{67FCC42E-4FBA-490D-AB21-D23096652198}" srcOrd="0" destOrd="0" presId="urn:microsoft.com/office/officeart/2005/8/layout/vProcess5"/>
    <dgm:cxn modelId="{C2AED658-6CB6-467E-BF2F-49F7B0E41866}" type="presOf" srcId="{0379FB78-6F2E-4912-A0DE-E7859CC7C5C3}" destId="{C65228F1-D27C-4A9E-8ED1-959A671A972C}" srcOrd="1" destOrd="0" presId="urn:microsoft.com/office/officeart/2005/8/layout/vProcess5"/>
    <dgm:cxn modelId="{AC1C5093-29E0-495E-A13E-3823D3839E3D}" type="presOf" srcId="{5D5EFB70-9207-4BD8-82BD-B4EA1ED47F19}" destId="{CB7B2308-AFF6-437D-82CC-81EA172F7548}" srcOrd="1" destOrd="0" presId="urn:microsoft.com/office/officeart/2005/8/layout/vProcess5"/>
    <dgm:cxn modelId="{F41914A1-6214-4EE7-A790-52A777C58A0A}" type="presOf" srcId="{17AC3370-D57A-44E5-AF74-CC083C53AC08}" destId="{7F39B568-25BF-4B39-BD5B-496FE7F9E582}" srcOrd="0" destOrd="0" presId="urn:microsoft.com/office/officeart/2005/8/layout/vProcess5"/>
    <dgm:cxn modelId="{20AC85D0-AE62-4D04-BDEC-DBEAC2E72243}" type="presOf" srcId="{6CDD4F18-F3B3-47AB-814D-702BDBB7C886}" destId="{9BC6AED1-756A-40CF-B2F7-2139230F2EC1}" srcOrd="0" destOrd="0" presId="urn:microsoft.com/office/officeart/2005/8/layout/vProcess5"/>
    <dgm:cxn modelId="{A4D04FD2-E3AF-46B8-B4C0-963861902130}" srcId="{DC3A8012-EF8A-4BB4-933A-CCA27E040CFB}" destId="{0379FB78-6F2E-4912-A0DE-E7859CC7C5C3}" srcOrd="4" destOrd="0" parTransId="{753ED26F-8BA4-45EC-A55A-2BEEC87FCD65}" sibTransId="{7E674D83-AF8D-45C9-9BE6-36E122C5A51A}"/>
    <dgm:cxn modelId="{FB9141D3-D3C0-417E-9C22-9A22A1E0AFD6}" type="presOf" srcId="{65A5BB71-BC05-4F7D-B744-8A97F017A7FC}" destId="{B0B49715-A7F4-4C4A-8158-0B6F940792B5}" srcOrd="0" destOrd="0" presId="urn:microsoft.com/office/officeart/2005/8/layout/vProcess5"/>
    <dgm:cxn modelId="{1EEFF7ED-2E9C-4D8C-B7C4-D9CF4B1DC165}" type="presOf" srcId="{5D5EFB70-9207-4BD8-82BD-B4EA1ED47F19}" destId="{CF79C1F8-6C69-45DB-8247-F9255B6DF311}" srcOrd="0" destOrd="0" presId="urn:microsoft.com/office/officeart/2005/8/layout/vProcess5"/>
    <dgm:cxn modelId="{5D0198F7-1C25-48C1-90AB-4892A8B83853}" srcId="{DC3A8012-EF8A-4BB4-933A-CCA27E040CFB}" destId="{1AF23F5A-B65C-4507-AA85-BACB2CAF0F24}" srcOrd="1" destOrd="0" parTransId="{CBA6F781-6F12-41FF-B833-8BBDE9888D34}" sibTransId="{915B4FDE-3F49-43E3-B003-6A836C44E5E9}"/>
    <dgm:cxn modelId="{1A0126FD-581F-4D8B-94E1-2ED12FD20BC6}" type="presOf" srcId="{17AC3370-D57A-44E5-AF74-CC083C53AC08}" destId="{6B390066-3253-4AEE-A1E5-B4B1BA2898CF}" srcOrd="1" destOrd="0" presId="urn:microsoft.com/office/officeart/2005/8/layout/vProcess5"/>
    <dgm:cxn modelId="{5F659CB5-93E5-47FC-BBDE-D54C0AE5396A}" type="presParOf" srcId="{414A7109-A3B9-4DB9-9142-DB4ED1DC6129}" destId="{66F9AE01-B559-459E-A0D0-C5E989F875A5}" srcOrd="0" destOrd="0" presId="urn:microsoft.com/office/officeart/2005/8/layout/vProcess5"/>
    <dgm:cxn modelId="{9F223CEA-EF7C-4FEF-BABC-48C85B9BD51C}" type="presParOf" srcId="{414A7109-A3B9-4DB9-9142-DB4ED1DC6129}" destId="{7F39B568-25BF-4B39-BD5B-496FE7F9E582}" srcOrd="1" destOrd="0" presId="urn:microsoft.com/office/officeart/2005/8/layout/vProcess5"/>
    <dgm:cxn modelId="{A352DD69-6C8A-4D34-B6E1-B253DA5249EF}" type="presParOf" srcId="{414A7109-A3B9-4DB9-9142-DB4ED1DC6129}" destId="{245830B6-09BD-4592-AB06-878CD91B9608}" srcOrd="2" destOrd="0" presId="urn:microsoft.com/office/officeart/2005/8/layout/vProcess5"/>
    <dgm:cxn modelId="{749631A3-7C84-4514-AE64-01717A5F6791}" type="presParOf" srcId="{414A7109-A3B9-4DB9-9142-DB4ED1DC6129}" destId="{CF79C1F8-6C69-45DB-8247-F9255B6DF311}" srcOrd="3" destOrd="0" presId="urn:microsoft.com/office/officeart/2005/8/layout/vProcess5"/>
    <dgm:cxn modelId="{EA92580F-F58F-4C56-BC43-5504BA167E25}" type="presParOf" srcId="{414A7109-A3B9-4DB9-9142-DB4ED1DC6129}" destId="{B0B49715-A7F4-4C4A-8158-0B6F940792B5}" srcOrd="4" destOrd="0" presId="urn:microsoft.com/office/officeart/2005/8/layout/vProcess5"/>
    <dgm:cxn modelId="{A6A71D9F-CD9E-411F-93BD-13C6DBF6DF9B}" type="presParOf" srcId="{414A7109-A3B9-4DB9-9142-DB4ED1DC6129}" destId="{2908C3D6-7BB0-48C9-8900-777E7482A87F}" srcOrd="5" destOrd="0" presId="urn:microsoft.com/office/officeart/2005/8/layout/vProcess5"/>
    <dgm:cxn modelId="{0E5FF1E2-8083-41AA-A244-9E068C0A0E97}" type="presParOf" srcId="{414A7109-A3B9-4DB9-9142-DB4ED1DC6129}" destId="{67FCC42E-4FBA-490D-AB21-D23096652198}" srcOrd="6" destOrd="0" presId="urn:microsoft.com/office/officeart/2005/8/layout/vProcess5"/>
    <dgm:cxn modelId="{0AED7AD3-4516-4F40-847C-A1CF3881A8E7}" type="presParOf" srcId="{414A7109-A3B9-4DB9-9142-DB4ED1DC6129}" destId="{A810B6FB-1B2E-426A-ACF2-E8623EAE4C4D}" srcOrd="7" destOrd="0" presId="urn:microsoft.com/office/officeart/2005/8/layout/vProcess5"/>
    <dgm:cxn modelId="{394981DA-9764-470E-9DCF-D0CA2E865390}" type="presParOf" srcId="{414A7109-A3B9-4DB9-9142-DB4ED1DC6129}" destId="{EF15EC76-E828-4B52-A576-1E2C4A1B334E}" srcOrd="8" destOrd="0" presId="urn:microsoft.com/office/officeart/2005/8/layout/vProcess5"/>
    <dgm:cxn modelId="{252442C4-B23F-4ABA-89F1-7F6E1CFEDFBD}" type="presParOf" srcId="{414A7109-A3B9-4DB9-9142-DB4ED1DC6129}" destId="{9BC6AED1-756A-40CF-B2F7-2139230F2EC1}" srcOrd="9" destOrd="0" presId="urn:microsoft.com/office/officeart/2005/8/layout/vProcess5"/>
    <dgm:cxn modelId="{C307B975-14A0-4257-8C3F-FFD5705F8BDF}" type="presParOf" srcId="{414A7109-A3B9-4DB9-9142-DB4ED1DC6129}" destId="{6B390066-3253-4AEE-A1E5-B4B1BA2898CF}" srcOrd="10" destOrd="0" presId="urn:microsoft.com/office/officeart/2005/8/layout/vProcess5"/>
    <dgm:cxn modelId="{6D4D3345-45B2-4B88-9B26-96C9377DDA34}" type="presParOf" srcId="{414A7109-A3B9-4DB9-9142-DB4ED1DC6129}" destId="{1DB9560E-35BF-488E-8811-CB5526A7D403}" srcOrd="11" destOrd="0" presId="urn:microsoft.com/office/officeart/2005/8/layout/vProcess5"/>
    <dgm:cxn modelId="{764BDF60-C08A-47EA-9C12-CA34CAD4AC2F}" type="presParOf" srcId="{414A7109-A3B9-4DB9-9142-DB4ED1DC6129}" destId="{CB7B2308-AFF6-437D-82CC-81EA172F7548}" srcOrd="12" destOrd="0" presId="urn:microsoft.com/office/officeart/2005/8/layout/vProcess5"/>
    <dgm:cxn modelId="{86300DB0-F6D5-439C-A820-85EAAB7BF4DF}" type="presParOf" srcId="{414A7109-A3B9-4DB9-9142-DB4ED1DC6129}" destId="{C19347D2-6671-49C6-85C4-61DF09B7C803}" srcOrd="13" destOrd="0" presId="urn:microsoft.com/office/officeart/2005/8/layout/vProcess5"/>
    <dgm:cxn modelId="{DD0AD5E3-FF0C-465A-B952-88418361D246}" type="presParOf" srcId="{414A7109-A3B9-4DB9-9142-DB4ED1DC6129}" destId="{C65228F1-D27C-4A9E-8ED1-959A671A972C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9B568-25BF-4B39-BD5B-496FE7F9E582}">
      <dsp:nvSpPr>
        <dsp:cNvPr id="0" name=""/>
        <dsp:cNvSpPr/>
      </dsp:nvSpPr>
      <dsp:spPr>
        <a:xfrm>
          <a:off x="0" y="0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How would this benefit me?</a:t>
          </a:r>
          <a:endParaRPr lang="en-US" sz="2400" kern="1200" dirty="0"/>
        </a:p>
      </dsp:txBody>
      <dsp:txXfrm>
        <a:off x="26225" y="26225"/>
        <a:ext cx="7526262" cy="842930"/>
      </dsp:txXfrm>
    </dsp:sp>
    <dsp:sp modelId="{245830B6-09BD-4592-AB06-878CD91B9608}">
      <dsp:nvSpPr>
        <dsp:cNvPr id="0" name=""/>
        <dsp:cNvSpPr/>
      </dsp:nvSpPr>
      <dsp:spPr>
        <a:xfrm>
          <a:off x="641999" y="1019738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Would I be able to commit?</a:t>
          </a:r>
          <a:endParaRPr lang="en-US" sz="2400" kern="1200" dirty="0"/>
        </a:p>
      </dsp:txBody>
      <dsp:txXfrm>
        <a:off x="668224" y="1045963"/>
        <a:ext cx="7320761" cy="842930"/>
      </dsp:txXfrm>
    </dsp:sp>
    <dsp:sp modelId="{CF79C1F8-6C69-45DB-8247-F9255B6DF311}">
      <dsp:nvSpPr>
        <dsp:cNvPr id="0" name=""/>
        <dsp:cNvSpPr/>
      </dsp:nvSpPr>
      <dsp:spPr>
        <a:xfrm>
          <a:off x="1283998" y="2039477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other commitments do I currently have?</a:t>
          </a:r>
          <a:endParaRPr lang="en-US" sz="2400" kern="1200" dirty="0"/>
        </a:p>
      </dsp:txBody>
      <dsp:txXfrm>
        <a:off x="1310223" y="2065702"/>
        <a:ext cx="7320761" cy="842930"/>
      </dsp:txXfrm>
    </dsp:sp>
    <dsp:sp modelId="{B0B49715-A7F4-4C4A-8158-0B6F940792B5}">
      <dsp:nvSpPr>
        <dsp:cNvPr id="0" name=""/>
        <dsp:cNvSpPr/>
      </dsp:nvSpPr>
      <dsp:spPr>
        <a:xfrm>
          <a:off x="1925997" y="3059216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Would my department support this?</a:t>
          </a:r>
          <a:endParaRPr lang="en-US" sz="2400" kern="1200" dirty="0"/>
        </a:p>
      </dsp:txBody>
      <dsp:txXfrm>
        <a:off x="1952222" y="3085441"/>
        <a:ext cx="7320761" cy="842930"/>
      </dsp:txXfrm>
    </dsp:sp>
    <dsp:sp modelId="{2908C3D6-7BB0-48C9-8900-777E7482A87F}">
      <dsp:nvSpPr>
        <dsp:cNvPr id="0" name=""/>
        <dsp:cNvSpPr/>
      </dsp:nvSpPr>
      <dsp:spPr>
        <a:xfrm>
          <a:off x="2567997" y="4078955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would I need from my employer to support me?</a:t>
          </a:r>
        </a:p>
      </dsp:txBody>
      <dsp:txXfrm>
        <a:off x="2594222" y="4105180"/>
        <a:ext cx="7320761" cy="842930"/>
      </dsp:txXfrm>
    </dsp:sp>
    <dsp:sp modelId="{67FCC42E-4FBA-490D-AB21-D23096652198}">
      <dsp:nvSpPr>
        <dsp:cNvPr id="0" name=""/>
        <dsp:cNvSpPr/>
      </dsp:nvSpPr>
      <dsp:spPr>
        <a:xfrm>
          <a:off x="8015210" y="654125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146159" y="654125"/>
        <a:ext cx="320099" cy="437953"/>
      </dsp:txXfrm>
    </dsp:sp>
    <dsp:sp modelId="{A810B6FB-1B2E-426A-ACF2-E8623EAE4C4D}">
      <dsp:nvSpPr>
        <dsp:cNvPr id="0" name=""/>
        <dsp:cNvSpPr/>
      </dsp:nvSpPr>
      <dsp:spPr>
        <a:xfrm>
          <a:off x="8657209" y="1673864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788158" y="1673864"/>
        <a:ext cx="320099" cy="437953"/>
      </dsp:txXfrm>
    </dsp:sp>
    <dsp:sp modelId="{EF15EC76-E828-4B52-A576-1E2C4A1B334E}">
      <dsp:nvSpPr>
        <dsp:cNvPr id="0" name=""/>
        <dsp:cNvSpPr/>
      </dsp:nvSpPr>
      <dsp:spPr>
        <a:xfrm>
          <a:off x="9299209" y="2678679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9430158" y="2678679"/>
        <a:ext cx="320099" cy="437953"/>
      </dsp:txXfrm>
    </dsp:sp>
    <dsp:sp modelId="{9BC6AED1-756A-40CF-B2F7-2139230F2EC1}">
      <dsp:nvSpPr>
        <dsp:cNvPr id="0" name=""/>
        <dsp:cNvSpPr/>
      </dsp:nvSpPr>
      <dsp:spPr>
        <a:xfrm>
          <a:off x="9941208" y="3708367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10072157" y="3708367"/>
        <a:ext cx="320099" cy="437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B5B75-605C-4E18-A357-993211855FDB}" type="datetimeFigureOut">
              <a:rPr lang="en-GB" smtClean="0"/>
              <a:t>12/07/2026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6D7E2-3851-47FB-8AA3-1B602E40327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040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C876A-6722-49B6-07B2-665EB6D3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49F66F-3622-96CF-40E1-C76D663CB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B7331F-1268-A1BF-7B8D-FC0488225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69931-55DD-8CA3-B63B-F4063B8EFE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2519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Apprentices with an undiagnosed learning difficulty or disability may be able to access this flexibility by completing  a detailed assessment with our specialist coach.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90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sz="1200" kern="100" dirty="0">
                <a:effectLst/>
              </a:rPr>
            </a:br>
            <a:r>
              <a:rPr lang="en-GB" sz="1200" b="1" kern="100" dirty="0">
                <a:effectLst/>
              </a:rPr>
              <a:t>Responsibilities</a:t>
            </a:r>
            <a:br>
              <a:rPr lang="en-GB" sz="1200" kern="100" dirty="0">
                <a:effectLst/>
              </a:rPr>
            </a:br>
            <a:r>
              <a:rPr lang="en-GB" b="1" noProof="0" dirty="0"/>
              <a:t>The Apprentice</a:t>
            </a:r>
          </a:p>
          <a:p>
            <a:r>
              <a:rPr lang="en-GB" noProof="0" dirty="0"/>
              <a:t>Complete work meeting  targets set</a:t>
            </a:r>
          </a:p>
          <a:p>
            <a:r>
              <a:rPr lang="en-GB" noProof="0" dirty="0"/>
              <a:t>Attend any training sessions made available </a:t>
            </a:r>
          </a:p>
          <a:p>
            <a:r>
              <a:rPr lang="en-GB" noProof="0" dirty="0"/>
              <a:t>Communicate clearly and regularly with  Tutor</a:t>
            </a:r>
          </a:p>
          <a:p>
            <a:r>
              <a:rPr lang="en-GB" noProof="0" dirty="0"/>
              <a:t>Commence Functional Skills from the beginning of their programme if required to complete </a:t>
            </a:r>
          </a:p>
          <a:p>
            <a:r>
              <a:rPr lang="en-GB" noProof="0" dirty="0"/>
              <a:t>Complete and record  off-the-Job activity every month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00" dirty="0">
                <a:effectLst/>
              </a:rPr>
              <a:t>Independent learning / time for study – reading, watching developmental videos, research tasks and projects</a:t>
            </a:r>
          </a:p>
          <a:p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b="1" noProof="0" dirty="0"/>
              <a:t>Line Manager/Mentor</a:t>
            </a:r>
          </a:p>
          <a:p>
            <a:r>
              <a:rPr lang="en-GB" noProof="0" dirty="0"/>
              <a:t>Support development of the learner, giving opportunity to practice new skills attained in the workplace</a:t>
            </a:r>
          </a:p>
          <a:p>
            <a:r>
              <a:rPr lang="en-GB" noProof="0" dirty="0"/>
              <a:t>Allow the learner to attend all agreed Tutor sessions and allow protected time for reflection and written work</a:t>
            </a:r>
          </a:p>
          <a:p>
            <a:r>
              <a:rPr lang="en-GB" noProof="0" dirty="0"/>
              <a:t>Support with off-the-job learning identification and recording</a:t>
            </a:r>
          </a:p>
          <a:p>
            <a:r>
              <a:rPr lang="en-GB" noProof="0" dirty="0"/>
              <a:t>Attend progress reviews</a:t>
            </a:r>
          </a:p>
          <a:p>
            <a:r>
              <a:rPr lang="en-GB" sz="1200" kern="100" dirty="0">
                <a:effectLst/>
              </a:rPr>
              <a:t>In work learning opportunities – Shadowing, stepping up, coaching, mentoring</a:t>
            </a:r>
            <a:endParaRPr lang="en-GB" noProof="0" dirty="0"/>
          </a:p>
          <a:p>
            <a:pPr marL="0" indent="0">
              <a:buNone/>
            </a:pPr>
            <a:br>
              <a:rPr lang="en-GB" dirty="0"/>
            </a:br>
            <a:r>
              <a:rPr lang="en-GB" b="1" noProof="0" dirty="0"/>
              <a:t>Dynamic Training</a:t>
            </a:r>
          </a:p>
          <a:p>
            <a:r>
              <a:rPr lang="en-GB" noProof="0" dirty="0"/>
              <a:t>Create an individual learning plan</a:t>
            </a:r>
          </a:p>
          <a:p>
            <a:r>
              <a:rPr lang="en-GB" noProof="0" dirty="0"/>
              <a:t>Identify any recognition of prior learning</a:t>
            </a:r>
          </a:p>
          <a:p>
            <a:r>
              <a:rPr lang="en-GB" noProof="0" dirty="0"/>
              <a:t>Provide quality training, support and assessment</a:t>
            </a:r>
          </a:p>
          <a:p>
            <a:r>
              <a:rPr lang="en-GB" noProof="0" dirty="0"/>
              <a:t>Provide regular feedback and development opportunities</a:t>
            </a:r>
          </a:p>
          <a:p>
            <a:r>
              <a:rPr lang="en-GB" noProof="0" dirty="0"/>
              <a:t>Adapt delivery and assessment to meet individual needs where applicable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301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Length is duration planned not how long the programme takes to achieve. i.e. if a learner achieves earlier they get the planned duration UCAs tariff points.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5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MASTERCLASS SESSIONS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Roles and Responsibilities of a Senior Healthcare Support Worker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Duty of care, duty of candour, safeguarding, conflict management, incident reporting and British Values.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Driving Quality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Accountability, delegation, human factors, leadership, mentoring, clinical governance and service improvement.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 assessment, health promotion, physical wellbeing, recognising deterioration, pain management and holistic care.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Mental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health support, capacity, learning disabilities, dementia, legislation, safeguarding and person-centred approaches.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Study Skills and Service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methods, study skills, service improvement planning, reflective practice and evidence-based care.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642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FC3DE-A8F8-BE2D-3EC1-D4F25A0C5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A76770-54A0-8597-D48B-1AC16C59F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EB9DAD-5B2A-9E3A-D74A-0C5381992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</a:p>
          <a:p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MASTERCLASS SESSIONS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Roles and Responsibilities of a Senior Healthcare Support Worker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Duty of care, duty of candour, safeguarding, conflict management, incident reporting and British Values.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Driving Quality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Accountability, delegation, human factors, leadership, mentoring, clinical governance and service improvement. </a:t>
            </a: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 assessment, health promotion, physical wellbeing, recognising deterioration, pain management and holistic care. </a:t>
            </a: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Mental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health support, capacity, learning disabilities, dementia, legislation, safeguarding and person-centred approaches.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Study Skills and Service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methods, study skills, service improvement planning, reflective practice and evidence-based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care.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9A231-D38E-E1C0-ABD6-A4050EC473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914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2951D-F5C5-65DB-7187-A3CD5B884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8016B-01AC-5D72-4936-756F4EB226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9948F0-5F96-3023-1790-27461E63C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MASTERCLASS SESSIONS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Roles and Responsibilities of a Senior Healthcare Support Worker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Duty of care, duty of candour, safeguarding, conflict management, incident reporting and British Values. </a:t>
            </a: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Driving Quality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Accountability, delegation, human factors, leadership, mentoring, clinical governance and service improvement.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 assessment, health promotion, physical wellbeing, recognising deterioration, pain management and holistic care.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Mental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health support, capacity, learning disabilities, dementia, legislation, safeguarding and person-centred approaches.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Study Skills and Service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methods, study skills, service improvement planning, reflective practice and evidence-based care.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408B4-2341-2940-A865-BD2C5BB1CE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6618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57D11-EFB4-0D3E-B7BB-E826E89C4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12689D-D86C-12F2-DC55-BD9DACAFD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B1E5D9-C386-201B-7914-97ACC51CD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MASTERCLASS SESSIONS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Roles and Responsibilities of a Senior Healthcare Support Worker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Duty of care, duty of candour, safeguarding, conflict management, incident reporting and British Values. </a:t>
            </a: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Accountability, delegation, human factors, leadership, mentoring, clinical governance and service improvement.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 assessment, health promotion, physical wellbeing, recognising deterioration, pain management and holistic care.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Mental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health support, capacity, learning disabilities, dementia, legislation, safeguarding and person-centred approaches.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Study Skills and Service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methods, study skills, service improvement planning, reflective practice and evidence-based care.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4EF3B-BF54-4CD5-A9CB-F3F09DC915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2124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D5EB4-25A0-BD83-63DD-5FBCBDE22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7FB161-001F-7595-48A1-A119CB09BC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5B2752-F032-2AB5-E7A7-D29833B44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MASTERCLASS SESSIONS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Roles and Responsibilities of a Senior Healthcare Support Worker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Duty of care, duty of candour, safeguarding, conflict management, incident reporting and British Values. </a:t>
            </a: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Driving Quality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Accountability, delegation, human factors, leadership, mentoring, clinical governance and service improvement.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 assessment, health promotion, physical wellbeing, recognising deterioration, pain management and holistic care.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Mental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health support, capacity, learning disabilities, dementia, legislation, safeguarding and person-centred approaches.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Study Skills and Service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methods, study skills, service improvement planning, reflective practice and evidence-based care.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340515-C8AD-DCC0-A0D5-4A7751CBF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2663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0C4E1-960F-04C3-3411-4DD2417FF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9C2A0F-5C1E-CD23-1D5D-B047C80F3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C4FCB-EE2E-DEE6-DD8D-1F48C399AF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MASTERCLASS SESSIONS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Roles and Responsibilities of a Senior Healthcare Support Worker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Duty of care, duty of candour, safeguarding, conflict management, incident reporting and British Values.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Driving Quality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Accountability, delegation, human factors, leadership, mentoring, clinical governance and service improvement.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 assessment, health promotion, physical wellbeing, recognising deterioration, pain management and holistic care.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Mental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health support, capacity, learning disabilities, dementia, legislation, safeguarding and person-centred approaches.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Study Skills and Service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methods, study skills, service improvement planning, reflective practice and evidence-based care.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794D9-8E6D-002A-DC40-A6F9D6F92E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113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89D56-2A1D-7917-81AC-978978515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EF8741-4201-2ED3-3FFD-835ACF7A0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7BF2B1-249D-983A-3FBA-3787C0A8D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MASTERCLASS SESSIONS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Roles and Responsibilities of a Senior Healthcare Support Worker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Duty of care, duty of candour, safeguarding, conflict management, incident reporting and British Values. </a:t>
            </a: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Driving Quality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Accountability, delegation, human factors, leadership, mentoring, clinical governance and service improvement.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 assessment, health promotion, physical wellbeing, recognising deterioration, pain management and holistic care.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Mental Health and Wellbeing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health support, capacity, learning disabilities, dementia, legislation, safeguarding and person-centred approaches.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Study Skills and Service Improvement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methods, study skills, service improvement planning, reflective practice and evidence-based care. </a:t>
            </a:r>
          </a:p>
          <a:p>
            <a:br>
              <a:rPr lang="en-GB" dirty="0"/>
            </a:b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 and Young Person Development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 development from birth to 19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Developmental milestones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intervention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Developmental assessment tools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Multi-agency working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Positive Relationships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Partnership working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Communication with children and families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Professional boundaries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Child-centred approaches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Building trust and rapport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Transitions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Types of transitions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Emotional wellbeing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resilience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Transition planning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Family involvement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Health and Behaviour Management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Children's mental health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Behaviour support strategies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Positive mental wellbeing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Observation and supervision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Reducing stigma and discrimination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Safeguarding Children and Young People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 protection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Safeguarding legislation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Information sharing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Partnership working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Professional responsibilities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Online safety and e-safety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88FDD8-A298-C80A-19BB-405A87C4D1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739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Blip>
                <a:blip r:embed="rId3"/>
              </a:buBlip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5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34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60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217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898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606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581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766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4842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942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992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41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410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549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EFD4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46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CF80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301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DDE5F7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887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98B1E6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8508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0491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092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4489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981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6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74365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514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03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020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0260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046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2AFFC6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5374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97142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752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9924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33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286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85506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49386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860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00194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9366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98117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118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1050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8497D-C2C9-45AF-BCBF-21301035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3D903-04F5-4933-BE5C-A7952374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A31F86-904B-4921-9689-708653458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0C106-57D1-4DDE-8FD6-AED5B3B4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4480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34220-41A2-46C4-B088-4671EEE38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4594A8-5439-481E-A274-C2F70775D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9C265-1A51-45F2-B747-09C430D53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2C5651-1493-457A-9DA3-A1448B79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F0ED9D-94E4-47C9-8CC3-2431F511D0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966913"/>
            <a:ext cx="10515600" cy="3762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56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0872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DE28E2-996B-41E1-BCED-06CFBF609F57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64C48-E32D-30E8-84A9-FF22AF2FEC02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105006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74938E-2480-4B72-BA55-18E251410A29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24E029-4608-8E00-25A9-A15AAC741821}"/>
              </a:ext>
            </a:extLst>
          </p:cNvPr>
          <p:cNvSpPr/>
          <p:nvPr/>
        </p:nvSpPr>
        <p:spPr>
          <a:xfrm>
            <a:off x="11490036" y="6059056"/>
            <a:ext cx="572655" cy="6624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255714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C587C3-119A-4802-B12F-F3598FBEBEFC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507B82-57C4-53AC-D939-B01B52AD2D05}"/>
              </a:ext>
            </a:extLst>
          </p:cNvPr>
          <p:cNvSpPr/>
          <p:nvPr/>
        </p:nvSpPr>
        <p:spPr>
          <a:xfrm>
            <a:off x="11490036" y="5948218"/>
            <a:ext cx="572655" cy="773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243637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3E13F1-D3C1-429F-A5C0-EDD925393C5C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139C2B-1027-D7C8-9148-73444DA2B82E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584219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18279C-96B6-4F80-832A-147B6B4153E1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9965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5D7389-0CB1-41DD-80CB-CB83BA4C491E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3108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E023DF-2777-43EB-8EB5-B85D3466BCEC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8297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ACF2D8-29B2-4232-8CFA-535315143752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8928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C50050-DA4C-42B3-8CD9-79322C9F80CA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0019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FCE2CC-D5AF-4B2A-9A07-E620585F5FA6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343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9139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932D45-AF2A-44BE-BACA-3DDEE00D8B3F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2053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71206-7462-42EC-B7DD-CA974EC835FA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41515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DD00AC-F608-4344-811D-DBC8F42B7E23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7983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88EBA6-8B59-467C-A822-35137808BFA0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3615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B78AB-6025-4DE7-82CF-52F7CB07FFA4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5463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295F77-8CF5-4299-A703-0A259C75E6CB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0452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787B7F-5A94-44CB-B1A6-831FD2979F01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6983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AF0E4A-E217-4CEF-B5BF-2052C19A96F3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8173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602B04-8DDE-418B-9FC1-97BA0736341A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58915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6A4375-7E94-4951-944B-25B205E25D5C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84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2756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C9599-FFB6-4354-3F7D-09A223AA1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3612" y="3776472"/>
            <a:ext cx="8014716" cy="846328"/>
          </a:xfrm>
          <a:prstGeom prst="rect">
            <a:avLst/>
          </a:prstGeom>
        </p:spPr>
        <p:txBody>
          <a:bodyPr anchor="b"/>
          <a:lstStyle>
            <a:lvl1pPr algn="ctr">
              <a:defRPr sz="4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869147-176D-D8AD-80EC-271B726AF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8970" y="4854957"/>
            <a:ext cx="9144000" cy="6402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51EA9FB6-FA77-D160-D015-830824776284}"/>
              </a:ext>
            </a:extLst>
          </p:cNvPr>
          <p:cNvSpPr/>
          <p:nvPr userDrawn="1"/>
        </p:nvSpPr>
        <p:spPr>
          <a:xfrm rot="5062318">
            <a:off x="-1560187" y="1155864"/>
            <a:ext cx="5504688" cy="4913517"/>
          </a:xfrm>
          <a:prstGeom prst="arc">
            <a:avLst>
              <a:gd name="adj1" fmla="val 16131384"/>
              <a:gd name="adj2" fmla="val 21458411"/>
            </a:avLst>
          </a:prstGeom>
          <a:ln w="146050" cap="rnd">
            <a:solidFill>
              <a:srgbClr val="FDE7B9"/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34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732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7415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image" Target="../media/image1.svg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image" Target="../media/image3.svg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image" Target="../media/image6.svg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image" Target="../media/image5.sv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9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1" r:id="rId2"/>
    <p:sldLayoutId id="2147483668" r:id="rId3"/>
    <p:sldLayoutId id="2147483669" r:id="rId4"/>
    <p:sldLayoutId id="2147483713" r:id="rId5"/>
    <p:sldLayoutId id="2147483677" r:id="rId6"/>
    <p:sldLayoutId id="2147483662" r:id="rId7"/>
    <p:sldLayoutId id="2147483671" r:id="rId8"/>
    <p:sldLayoutId id="2147483670" r:id="rId9"/>
    <p:sldLayoutId id="2147483714" r:id="rId10"/>
    <p:sldLayoutId id="2147483678" r:id="rId11"/>
    <p:sldLayoutId id="2147483664" r:id="rId12"/>
    <p:sldLayoutId id="2147483673" r:id="rId13"/>
    <p:sldLayoutId id="2147483672" r:id="rId14"/>
    <p:sldLayoutId id="2147483715" r:id="rId15"/>
    <p:sldLayoutId id="2147483679" r:id="rId16"/>
    <p:sldLayoutId id="2147483666" r:id="rId17"/>
    <p:sldLayoutId id="2147483675" r:id="rId18"/>
    <p:sldLayoutId id="2147483674" r:id="rId19"/>
    <p:sldLayoutId id="2147483716" r:id="rId20"/>
    <p:sldLayoutId id="2147483767" r:id="rId21"/>
    <p:sldLayoutId id="2147483770" r:id="rId22"/>
    <p:sldLayoutId id="2147483768" r:id="rId23"/>
    <p:sldLayoutId id="2147483769" r:id="rId24"/>
    <p:sldLayoutId id="2147483667" r:id="rId2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2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71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9B4756-728D-4F93-85AC-4E0B219EDA9B}" type="datetime1">
              <a:rPr lang="en-GB" smtClean="0"/>
              <a:t>12/07/2026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7B0B9B6-EFF7-81BB-5F08-981C05EDB66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1507353" y="6147313"/>
            <a:ext cx="542637" cy="5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6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8" r:id="rId2"/>
    <p:sldLayoutId id="2147483699" r:id="rId3"/>
    <p:sldLayoutId id="2147483700" r:id="rId4"/>
    <p:sldLayoutId id="2147483686" r:id="rId5"/>
    <p:sldLayoutId id="2147483701" r:id="rId6"/>
    <p:sldLayoutId id="2147483702" r:id="rId7"/>
    <p:sldLayoutId id="2147483703" r:id="rId8"/>
    <p:sldLayoutId id="2147483690" r:id="rId9"/>
    <p:sldLayoutId id="2147483706" r:id="rId10"/>
    <p:sldLayoutId id="2147483705" r:id="rId11"/>
    <p:sldLayoutId id="2147483704" r:id="rId12"/>
    <p:sldLayoutId id="2147483694" r:id="rId13"/>
    <p:sldLayoutId id="2147483709" r:id="rId14"/>
    <p:sldLayoutId id="2147483708" r:id="rId15"/>
    <p:sldLayoutId id="2147483707" r:id="rId16"/>
    <p:sldLayoutId id="2147483697" r:id="rId17"/>
    <p:sldLayoutId id="2147483710" r:id="rId18"/>
    <p:sldLayoutId id="2147483711" r:id="rId19"/>
    <p:sldLayoutId id="2147483712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B1C7A338-A9A3-909F-4029-A2B0FC0E77DC}"/>
              </a:ext>
            </a:extLst>
          </p:cNvPr>
          <p:cNvSpPr/>
          <p:nvPr userDrawn="1"/>
        </p:nvSpPr>
        <p:spPr>
          <a:xfrm>
            <a:off x="-1628775" y="1133475"/>
            <a:ext cx="4876800" cy="488632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97DD7E-64E8-105F-CFEE-F14B887EFBBB}"/>
              </a:ext>
            </a:extLst>
          </p:cNvPr>
          <p:cNvSpPr/>
          <p:nvPr userDrawn="1"/>
        </p:nvSpPr>
        <p:spPr>
          <a:xfrm>
            <a:off x="3707511" y="-1538576"/>
            <a:ext cx="4457700" cy="452913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3F54CAD-C88C-0433-CF9F-4FB98E6A6AF5}"/>
              </a:ext>
            </a:extLst>
          </p:cNvPr>
          <p:cNvSpPr/>
          <p:nvPr userDrawn="1"/>
        </p:nvSpPr>
        <p:spPr>
          <a:xfrm>
            <a:off x="8624697" y="-758952"/>
            <a:ext cx="4457699" cy="445312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02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svg"/><Relationship Id="rId2" Type="http://schemas.openxmlformats.org/officeDocument/2006/relationships/image" Target="../media/image17.svg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sv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svg"/><Relationship Id="rId14" Type="http://schemas.openxmlformats.org/officeDocument/2006/relationships/image" Target="../media/image2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44.png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8.jpeg"/><Relationship Id="rId4" Type="http://schemas.openxmlformats.org/officeDocument/2006/relationships/image" Target="../media/image47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ynamictraining.org.uk/" TargetMode="External"/><Relationship Id="rId2" Type="http://schemas.openxmlformats.org/officeDocument/2006/relationships/hyperlink" Target="mailto:ask.dynamic@dynamictraining.org.uk" TargetMode="Externa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74E02-BBCC-23A6-A89F-AFE18EBD9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774" y="2682658"/>
            <a:ext cx="9144000" cy="1147617"/>
          </a:xfrm>
        </p:spPr>
        <p:txBody>
          <a:bodyPr/>
          <a:lstStyle/>
          <a:p>
            <a:r>
              <a:rPr lang="en-GB" sz="3200" dirty="0"/>
              <a:t>Healthcare Apprenticeships Programmes</a:t>
            </a:r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25AC6E8-711D-64A2-5EA3-AE994AAF5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0275"/>
            <a:ext cx="12192000" cy="3045849"/>
          </a:xfrm>
          <a:prstGeom prst="rect">
            <a:avLst/>
          </a:prstGeom>
          <a:ln w="50800">
            <a:noFill/>
          </a:ln>
        </p:spPr>
      </p:pic>
    </p:spTree>
    <p:extLst>
      <p:ext uri="{BB962C8B-B14F-4D97-AF65-F5344CB8AC3E}">
        <p14:creationId xmlns:p14="http://schemas.microsoft.com/office/powerpoint/2010/main" val="1524031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D2C2E-2742-96E4-4EFC-C6AA27E69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9DCB81-272D-AA26-6C3A-D087A6243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Senior Healthcare Support Worker Level 3 Apprenticeship</a:t>
            </a:r>
            <a:br>
              <a:rPr lang="en-GB" sz="2800" dirty="0"/>
            </a:br>
            <a:r>
              <a:rPr lang="en-GB" sz="2800" dirty="0"/>
              <a:t>Adult Nursing Pathway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4916A6-363C-A8B1-9E75-0B319FC28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459" y="1561480"/>
            <a:ext cx="10481082" cy="529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10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4466C-C270-7E63-DE7A-DC339640F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D4C076-3AD9-5C97-00DE-BFC86C018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575BAE-3299-026B-73D6-35227AAD4C4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768" y="1644650"/>
            <a:ext cx="5261812" cy="4723006"/>
          </a:xfrm>
        </p:spPr>
        <p:txBody>
          <a:bodyPr>
            <a:noAutofit/>
          </a:bodyPr>
          <a:lstStyle/>
          <a:p>
            <a:r>
              <a:rPr lang="en-GB" sz="2000" dirty="0"/>
              <a:t>Attending masterclasses</a:t>
            </a:r>
          </a:p>
          <a:p>
            <a:r>
              <a:rPr lang="en-GB" sz="2000" dirty="0"/>
              <a:t>Completing workbooks and assignments</a:t>
            </a:r>
          </a:p>
          <a:p>
            <a:r>
              <a:rPr lang="en-GB" sz="2000" dirty="0"/>
              <a:t>Carrying out independent research and study</a:t>
            </a:r>
          </a:p>
          <a:p>
            <a:r>
              <a:rPr lang="en-GB" sz="2000" dirty="0"/>
              <a:t>Supporting patient assessments</a:t>
            </a:r>
          </a:p>
          <a:p>
            <a:r>
              <a:rPr lang="en-GB" sz="2000" dirty="0"/>
              <a:t>Undertaking clinical procedures</a:t>
            </a:r>
          </a:p>
          <a:p>
            <a:r>
              <a:rPr lang="en-GB" sz="2000" dirty="0"/>
              <a:t>Supporting activities of daily living</a:t>
            </a:r>
          </a:p>
          <a:p>
            <a:r>
              <a:rPr lang="en-GB" sz="2000" dirty="0"/>
              <a:t>Obtaining and testing specimens</a:t>
            </a:r>
          </a:p>
          <a:p>
            <a:r>
              <a:rPr lang="en-GB" sz="2000" dirty="0"/>
              <a:t>Supporting wound care and tissue viability</a:t>
            </a:r>
          </a:p>
          <a:p>
            <a:r>
              <a:rPr lang="en-GB" sz="2000" dirty="0"/>
              <a:t>Participating in audits</a:t>
            </a:r>
          </a:p>
          <a:p>
            <a:r>
              <a:rPr lang="en-GB" sz="2000" dirty="0"/>
              <a:t>Supporting quality improvement 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3EADC-52DE-F379-96D7-06078C2182A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096000" y="1644650"/>
            <a:ext cx="5261812" cy="4832350"/>
          </a:xfrm>
        </p:spPr>
        <p:txBody>
          <a:bodyPr>
            <a:normAutofit/>
          </a:bodyPr>
          <a:lstStyle/>
          <a:p>
            <a:r>
              <a:rPr lang="en-GB" sz="2000" dirty="0"/>
              <a:t>Reflecting on patient care and outcomes</a:t>
            </a:r>
          </a:p>
          <a:p>
            <a:r>
              <a:rPr lang="en-GB" sz="2000" dirty="0"/>
              <a:t>Shadowing healthcare professionals</a:t>
            </a:r>
          </a:p>
          <a:p>
            <a:r>
              <a:rPr lang="en-GB" sz="2000" dirty="0"/>
              <a:t>Attending MDT meetings</a:t>
            </a:r>
          </a:p>
          <a:p>
            <a:r>
              <a:rPr lang="en-GB" sz="2000" dirty="0"/>
              <a:t>Completing reflective practice activities</a:t>
            </a:r>
          </a:p>
          <a:p>
            <a:r>
              <a:rPr lang="en-GB" sz="2000" dirty="0"/>
              <a:t>Developing portfolio evidence</a:t>
            </a:r>
          </a:p>
          <a:p>
            <a:r>
              <a:rPr lang="en-GB" sz="2000" dirty="0"/>
              <a:t>Attending coaching sessions and progress reviews</a:t>
            </a:r>
          </a:p>
          <a:p>
            <a:r>
              <a:rPr lang="en-GB" sz="2000" dirty="0"/>
              <a:t>Working alongside community nurses</a:t>
            </a:r>
          </a:p>
          <a:p>
            <a:r>
              <a:rPr lang="en-GB" sz="2000" dirty="0"/>
              <a:t>Working alongside physiotherapists</a:t>
            </a:r>
          </a:p>
          <a:p>
            <a:r>
              <a:rPr lang="en-GB" sz="2000" dirty="0"/>
              <a:t>Working alongside occupational therapists</a:t>
            </a:r>
          </a:p>
          <a:p>
            <a:r>
              <a:rPr lang="en-GB" sz="2000" dirty="0"/>
              <a:t>Working alongside tissue viability teams</a:t>
            </a:r>
          </a:p>
          <a:p>
            <a:r>
              <a:rPr lang="en-GB" sz="2000" dirty="0"/>
              <a:t>Working alongside discharge coordinators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490145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14966-ED12-18EB-A0B2-3CA1FB630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CA9923-8A8F-5E01-01ED-F6315B900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B1CF1B-FB71-5539-BB14-4CCB84FFFAE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8326"/>
            <a:ext cx="10319656" cy="4719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On successful completion, learners may progress to:</a:t>
            </a:r>
            <a:br>
              <a:rPr lang="en-GB" sz="2400" dirty="0"/>
            </a:br>
            <a:endParaRPr lang="en-GB" sz="2400" dirty="0"/>
          </a:p>
          <a:p>
            <a:pPr lvl="0"/>
            <a:r>
              <a:rPr lang="en-GB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Senior Healthcare Support Worker roles</a:t>
            </a:r>
          </a:p>
          <a:p>
            <a:pPr lvl="0"/>
            <a:r>
              <a:rPr lang="en-GB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Nursing Associate Apprenticeships</a:t>
            </a:r>
          </a:p>
          <a:p>
            <a:pPr lvl="0"/>
            <a:r>
              <a:rPr lang="en-GB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Registered Nurse Degree Apprenticeships</a:t>
            </a:r>
          </a:p>
          <a:p>
            <a:pPr lvl="0"/>
            <a:r>
              <a:rPr lang="en-GB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Specialist healthcare support roles</a:t>
            </a:r>
          </a:p>
          <a:p>
            <a:pPr lvl="0"/>
            <a:r>
              <a:rPr lang="en-GB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Further clinical or leadership development opportunities</a:t>
            </a:r>
          </a:p>
        </p:txBody>
      </p:sp>
    </p:spTree>
    <p:extLst>
      <p:ext uri="{BB962C8B-B14F-4D97-AF65-F5344CB8AC3E}">
        <p14:creationId xmlns:p14="http://schemas.microsoft.com/office/powerpoint/2010/main" val="2940924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31B2E-E0A6-FE2C-C172-25324927A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9178919-D176-485D-7717-7123651DA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Senior Healthcare Support Worker Level 3 Apprenticeship</a:t>
            </a:r>
            <a:br>
              <a:rPr lang="en-GB" sz="2800" dirty="0"/>
            </a:br>
            <a:r>
              <a:rPr lang="en-GB" sz="2800" dirty="0"/>
              <a:t>Theatres Pathway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C6095B-E1F0-8C64-95D5-211FDA4C1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137" y="1578872"/>
            <a:ext cx="9039726" cy="527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97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51823-0E0C-4436-032F-54E2D9D3A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FB0D2D-CDCA-4C0F-DDEF-51D87BE99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868CC0-B836-BEAE-C93B-3035E160CA8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768" y="1644650"/>
            <a:ext cx="5125454" cy="4723006"/>
          </a:xfrm>
        </p:spPr>
        <p:txBody>
          <a:bodyPr>
            <a:normAutofit fontScale="92500" lnSpcReduction="20000"/>
          </a:bodyPr>
          <a:lstStyle/>
          <a:p>
            <a:r>
              <a:rPr lang="en-GB" sz="1800" dirty="0"/>
              <a:t>Attending masterclasses and pathway workshops</a:t>
            </a:r>
          </a:p>
          <a:p>
            <a:r>
              <a:rPr lang="en-GB" sz="1800" dirty="0"/>
              <a:t>Completing workbooks and assignments</a:t>
            </a:r>
          </a:p>
          <a:p>
            <a:r>
              <a:rPr lang="en-GB" sz="1800" dirty="0"/>
              <a:t>Carrying out independent research and study</a:t>
            </a:r>
          </a:p>
          <a:p>
            <a:r>
              <a:rPr lang="en-GB" sz="1800" dirty="0"/>
              <a:t>Supporting perioperative care</a:t>
            </a:r>
          </a:p>
          <a:p>
            <a:r>
              <a:rPr lang="en-GB" sz="1800" dirty="0"/>
              <a:t>Assisting with theatre preparation</a:t>
            </a:r>
          </a:p>
          <a:p>
            <a:r>
              <a:rPr lang="en-GB" sz="1800" dirty="0"/>
              <a:t>Supporting infection prevention and control activities</a:t>
            </a:r>
          </a:p>
          <a:p>
            <a:r>
              <a:rPr lang="en-GB" sz="1800" dirty="0"/>
              <a:t>Working with medical devices and equipment</a:t>
            </a:r>
          </a:p>
          <a:p>
            <a:r>
              <a:rPr lang="en-GB" sz="1800" dirty="0"/>
              <a:t>Supporting patient transfers and positioning</a:t>
            </a:r>
          </a:p>
          <a:p>
            <a:r>
              <a:rPr lang="en-GB" sz="1800" dirty="0"/>
              <a:t>Monitoring patient care and safety</a:t>
            </a:r>
          </a:p>
          <a:p>
            <a:r>
              <a:rPr lang="en-GB" sz="1800" dirty="0"/>
              <a:t>Working alongside surgeons</a:t>
            </a:r>
          </a:p>
          <a:p>
            <a:r>
              <a:rPr lang="en-GB" sz="1800" dirty="0"/>
              <a:t>Working with scrub practitioners</a:t>
            </a:r>
          </a:p>
          <a:p>
            <a:r>
              <a:rPr lang="en-GB" sz="1800" dirty="0"/>
              <a:t>Learning from recovery/PACU teams</a:t>
            </a:r>
          </a:p>
          <a:p>
            <a:r>
              <a:rPr lang="en-GB" sz="1800" dirty="0"/>
              <a:t>Supporting clinical governance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C3745-4E6D-5F5A-8050-4F4EFABE165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232358" y="1644650"/>
            <a:ext cx="5125454" cy="4832350"/>
          </a:xfrm>
        </p:spPr>
        <p:txBody>
          <a:bodyPr>
            <a:normAutofit fontScale="92500" lnSpcReduction="10000"/>
          </a:bodyPr>
          <a:lstStyle/>
          <a:p>
            <a:r>
              <a:rPr lang="en-GB" sz="1800" dirty="0"/>
              <a:t>Reviewing patient safety processes</a:t>
            </a:r>
          </a:p>
          <a:p>
            <a:r>
              <a:rPr lang="en-GB" sz="1800" dirty="0"/>
              <a:t>Contributing to service improvement initiatives</a:t>
            </a:r>
          </a:p>
          <a:p>
            <a:r>
              <a:rPr lang="en-GB" sz="1800" dirty="0"/>
              <a:t>Reviewing theatre policies and procedures</a:t>
            </a:r>
          </a:p>
          <a:p>
            <a:r>
              <a:rPr lang="en-GB" sz="1800" dirty="0"/>
              <a:t>Learning about human factors in healthcare</a:t>
            </a:r>
          </a:p>
          <a:p>
            <a:r>
              <a:rPr lang="en-GB" sz="1800" dirty="0"/>
              <a:t>Completing e-learning and CPD activities</a:t>
            </a:r>
          </a:p>
          <a:p>
            <a:r>
              <a:rPr lang="en-GB" sz="1800" dirty="0"/>
              <a:t>Exploring developments in perioperative practice</a:t>
            </a:r>
          </a:p>
          <a:p>
            <a:r>
              <a:rPr lang="en-GB" sz="1800" dirty="0"/>
              <a:t>Completing learning journal reflections</a:t>
            </a:r>
          </a:p>
          <a:p>
            <a:r>
              <a:rPr lang="en-GB" sz="1800" dirty="0"/>
              <a:t>Gathering workplace competency evidence</a:t>
            </a:r>
          </a:p>
          <a:p>
            <a:r>
              <a:rPr lang="en-GB" sz="1800" dirty="0"/>
              <a:t>Taking part in career planning discussions</a:t>
            </a:r>
          </a:p>
          <a:p>
            <a:r>
              <a:rPr lang="en-GB" sz="1800" dirty="0"/>
              <a:t>Shadowing theatre specialities, sterile services/CSSD , anaesthetics,  radiography departments, recovery units, equipment managers</a:t>
            </a:r>
          </a:p>
          <a:p>
            <a:r>
              <a:rPr lang="en-GB" sz="1800" dirty="0"/>
              <a:t>Working alongside multidisciplinary theatre teams</a:t>
            </a:r>
          </a:p>
        </p:txBody>
      </p:sp>
    </p:spTree>
    <p:extLst>
      <p:ext uri="{BB962C8B-B14F-4D97-AF65-F5344CB8AC3E}">
        <p14:creationId xmlns:p14="http://schemas.microsoft.com/office/powerpoint/2010/main" val="2265219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04D14-7D6B-7733-1156-599EB2900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143A88-B4B0-F675-5CB3-2F0FC4413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0C560-C2FF-969C-691F-340109125CC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8326"/>
            <a:ext cx="10319656" cy="4719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On successful completion, learners may progress to:</a:t>
            </a:r>
            <a:br>
              <a:rPr lang="en-GB" sz="2400" dirty="0"/>
            </a:br>
            <a:endParaRPr lang="en-GB" sz="2400" dirty="0"/>
          </a:p>
          <a:p>
            <a:pPr lvl="0"/>
            <a:r>
              <a:rPr lang="en-GB" sz="2400" dirty="0"/>
              <a:t>Senior Theatre Support Worker roles</a:t>
            </a:r>
          </a:p>
          <a:p>
            <a:pPr lvl="0"/>
            <a:r>
              <a:rPr lang="en-GB" sz="2400" dirty="0"/>
              <a:t>Theatre Support – Scrubbed Role pathway</a:t>
            </a:r>
          </a:p>
          <a:p>
            <a:pPr lvl="0"/>
            <a:r>
              <a:rPr lang="en-GB" sz="2400" dirty="0"/>
              <a:t>Theatre Support – Recovery Role pathway</a:t>
            </a:r>
          </a:p>
          <a:p>
            <a:pPr lvl="0"/>
            <a:r>
              <a:rPr lang="en-GB" sz="2400" dirty="0"/>
              <a:t>Nursing Associate Apprenticeships</a:t>
            </a:r>
          </a:p>
          <a:p>
            <a:pPr lvl="0"/>
            <a:r>
              <a:rPr lang="en-GB" sz="2400" dirty="0"/>
              <a:t>Adult Nursing Apprenticeships</a:t>
            </a:r>
          </a:p>
          <a:p>
            <a:pPr lvl="0"/>
            <a:r>
              <a:rPr lang="en-GB" sz="2400" dirty="0"/>
              <a:t>Operating Department Practitioner (ODP) Apprenticeships</a:t>
            </a:r>
          </a:p>
          <a:p>
            <a:pPr lvl="0"/>
            <a:r>
              <a:rPr lang="en-GB" sz="2400" dirty="0"/>
              <a:t>University healthcare degree programmes</a:t>
            </a:r>
          </a:p>
          <a:p>
            <a:pPr lvl="0"/>
            <a:r>
              <a:rPr lang="en-GB" sz="2400" dirty="0"/>
              <a:t>Specialist perioperative support roles </a:t>
            </a:r>
          </a:p>
        </p:txBody>
      </p:sp>
    </p:spTree>
    <p:extLst>
      <p:ext uri="{BB962C8B-B14F-4D97-AF65-F5344CB8AC3E}">
        <p14:creationId xmlns:p14="http://schemas.microsoft.com/office/powerpoint/2010/main" val="4037886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FFB74-E029-A3CF-2C80-401E614E3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7187C5-A153-1835-7377-5F32B0140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Senior Healthcare Support Worker Level 3 Apprenticeship</a:t>
            </a:r>
            <a:br>
              <a:rPr lang="en-GB" sz="2800" dirty="0"/>
            </a:br>
            <a:r>
              <a:rPr lang="en-GB" sz="2800" dirty="0"/>
              <a:t>Mental Health Pathway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A1C365-7080-3354-4A57-8E441D191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52075"/>
            <a:ext cx="10057782" cy="530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72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93A29-8869-C9D8-BBCE-3F59D2F0F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7F5778-4EBA-E240-8FE0-D5D1F8450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4C943D-6F35-08F7-B607-2BDE32DEF8D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768" y="1644650"/>
            <a:ext cx="4981074" cy="4996782"/>
          </a:xfrm>
        </p:spPr>
        <p:txBody>
          <a:bodyPr>
            <a:normAutofit fontScale="55000" lnSpcReduction="20000"/>
          </a:bodyPr>
          <a:lstStyle/>
          <a:p>
            <a:r>
              <a:rPr lang="en-GB" sz="3500" dirty="0"/>
              <a:t>Attending masterclasses and pathway workshops</a:t>
            </a:r>
          </a:p>
          <a:p>
            <a:r>
              <a:rPr lang="en-GB" sz="3500" dirty="0"/>
              <a:t>Completing workbooks and assignments</a:t>
            </a:r>
          </a:p>
          <a:p>
            <a:r>
              <a:rPr lang="en-GB" sz="3500" dirty="0"/>
              <a:t>Carrying out independent research and study</a:t>
            </a:r>
          </a:p>
          <a:p>
            <a:r>
              <a:rPr lang="en-GB" sz="3500" dirty="0"/>
              <a:t>Supporting recovery-focused care</a:t>
            </a:r>
          </a:p>
          <a:p>
            <a:r>
              <a:rPr lang="en-GB" sz="3500" dirty="0"/>
              <a:t>Assisting with care planning activities</a:t>
            </a:r>
          </a:p>
          <a:p>
            <a:r>
              <a:rPr lang="en-GB" sz="3500" dirty="0"/>
              <a:t>Supporting risk assessments</a:t>
            </a:r>
          </a:p>
          <a:p>
            <a:r>
              <a:rPr lang="en-GB" sz="3500" dirty="0"/>
              <a:t>Participating in health and wellbeing activities</a:t>
            </a:r>
          </a:p>
          <a:p>
            <a:r>
              <a:rPr lang="en-GB" sz="3500" dirty="0"/>
              <a:t>Supporting service users with therapeutic interventions</a:t>
            </a:r>
          </a:p>
          <a:p>
            <a:r>
              <a:rPr lang="en-GB" sz="3500" dirty="0"/>
              <a:t>Working alongside nurses, psychologists and mental health practitioners</a:t>
            </a:r>
          </a:p>
          <a:p>
            <a:r>
              <a:rPr lang="en-GB" sz="3500" dirty="0"/>
              <a:t>Shadowing occupational therapists</a:t>
            </a:r>
          </a:p>
          <a:p>
            <a:r>
              <a:rPr lang="en-GB" sz="3500" dirty="0"/>
              <a:t>Working with community mental health teams</a:t>
            </a:r>
          </a:p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F0A5D-05E5-70F9-088E-8B61EEDA4E8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003758" y="1644650"/>
            <a:ext cx="5354054" cy="4832350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/>
              <a:t>Participating in ward rounds and MDT meetings</a:t>
            </a:r>
          </a:p>
          <a:p>
            <a:r>
              <a:rPr lang="en-GB" sz="2000" dirty="0"/>
              <a:t>Learning from safeguarding and discharge teams</a:t>
            </a:r>
          </a:p>
          <a:p>
            <a:r>
              <a:rPr lang="en-GB" sz="2000" dirty="0"/>
              <a:t>Participating in audits</a:t>
            </a:r>
          </a:p>
          <a:p>
            <a:r>
              <a:rPr lang="en-GB" sz="2000" dirty="0"/>
              <a:t>Supporting service improvement initiatives</a:t>
            </a:r>
          </a:p>
          <a:p>
            <a:r>
              <a:rPr lang="en-GB" sz="2000" dirty="0"/>
              <a:t>Reviewing care plans and patient outcomes</a:t>
            </a:r>
          </a:p>
          <a:p>
            <a:r>
              <a:rPr lang="en-GB" sz="2000" dirty="0"/>
              <a:t>Contributing to quality assurance activities</a:t>
            </a:r>
          </a:p>
          <a:p>
            <a:r>
              <a:rPr lang="en-GB" sz="2000" dirty="0"/>
              <a:t>Reviewing mental health legislation and guidance</a:t>
            </a:r>
          </a:p>
          <a:p>
            <a:r>
              <a:rPr lang="en-GB" sz="2000" dirty="0"/>
              <a:t>Developing knowledge of recovery-focused practice</a:t>
            </a:r>
          </a:p>
          <a:p>
            <a:r>
              <a:rPr lang="en-GB" sz="2000" dirty="0"/>
              <a:t>Completing CPD and e-learning activities</a:t>
            </a:r>
          </a:p>
          <a:p>
            <a:r>
              <a:rPr lang="en-GB" sz="2000" dirty="0"/>
              <a:t>Researching mental health conditions and interventions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785398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8F194-DF30-8C04-DA5D-D673DDC88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B9D625-E222-89DC-75D1-1C9307D3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762D9E-E1B0-4917-5FDA-06AA1FF13D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8326"/>
            <a:ext cx="10319656" cy="4719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On successful completion, learners may progress to:</a:t>
            </a:r>
            <a:br>
              <a:rPr lang="en-GB" sz="2400" dirty="0"/>
            </a:br>
            <a:endParaRPr lang="en-GB" sz="2400" dirty="0"/>
          </a:p>
          <a:p>
            <a:pPr lvl="0"/>
            <a:r>
              <a:rPr lang="en-GB" sz="2400" dirty="0"/>
              <a:t>Senior Mental Health Support Worker roles</a:t>
            </a:r>
          </a:p>
          <a:p>
            <a:pPr lvl="0"/>
            <a:r>
              <a:rPr lang="en-GB" sz="2400" dirty="0"/>
              <a:t>Community Mental Health Worker roles</a:t>
            </a:r>
          </a:p>
          <a:p>
            <a:pPr lvl="0"/>
            <a:r>
              <a:rPr lang="en-GB" sz="2400" dirty="0"/>
              <a:t>Therapy Support Worker positions</a:t>
            </a:r>
          </a:p>
          <a:p>
            <a:pPr lvl="0"/>
            <a:r>
              <a:rPr lang="en-GB" sz="2400" dirty="0"/>
              <a:t>Nursing Associate Apprenticeships</a:t>
            </a:r>
          </a:p>
          <a:p>
            <a:pPr lvl="0"/>
            <a:r>
              <a:rPr lang="en-GB" sz="2400" dirty="0"/>
              <a:t>Registered Nursing Degree Apprenticeships</a:t>
            </a:r>
          </a:p>
          <a:p>
            <a:pPr lvl="0"/>
            <a:r>
              <a:rPr lang="en-GB" sz="2400" dirty="0"/>
              <a:t>Mental Health Nursing programmes</a:t>
            </a:r>
          </a:p>
          <a:p>
            <a:pPr lvl="0"/>
            <a:r>
              <a:rPr lang="en-GB" sz="2400" dirty="0"/>
              <a:t>Psychology, Social Work or other health-related degree pathways</a:t>
            </a:r>
          </a:p>
          <a:p>
            <a:r>
              <a:rPr lang="en-GB" sz="2400" dirty="0"/>
              <a:t>Further specialist training within mental health services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414899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58716-8F63-11F3-3B02-C35693FD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1B831B-60F4-930A-EEBD-9E871895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Senior Healthcare Support Worker Level 3 Apprenticeship</a:t>
            </a:r>
            <a:br>
              <a:rPr lang="en-GB" sz="2800" dirty="0"/>
            </a:br>
            <a:r>
              <a:rPr lang="en-GB" sz="2800" dirty="0"/>
              <a:t>Maternity Pathway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F3C75D-EA46-68C9-7DE9-358BC0E3F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958" y="1600200"/>
            <a:ext cx="9555634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21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C2381D8A-A826-E264-8A57-7EDBD8AAD478}"/>
              </a:ext>
            </a:extLst>
          </p:cNvPr>
          <p:cNvSpPr/>
          <p:nvPr/>
        </p:nvSpPr>
        <p:spPr>
          <a:xfrm rot="5400000">
            <a:off x="1438707" y="1826860"/>
            <a:ext cx="2432341" cy="2160000"/>
          </a:xfrm>
          <a:prstGeom prst="hexagon">
            <a:avLst/>
          </a:prstGeom>
          <a:solidFill>
            <a:srgbClr val="547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191E0E6E-01C3-D9A7-18A8-D1E6CB68D385}"/>
              </a:ext>
            </a:extLst>
          </p:cNvPr>
          <p:cNvSpPr/>
          <p:nvPr/>
        </p:nvSpPr>
        <p:spPr>
          <a:xfrm rot="5400000">
            <a:off x="3705658" y="1826861"/>
            <a:ext cx="2432341" cy="2160000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4F6537A-3E27-9BEE-C39F-17806D9D0B31}"/>
              </a:ext>
            </a:extLst>
          </p:cNvPr>
          <p:cNvSpPr/>
          <p:nvPr/>
        </p:nvSpPr>
        <p:spPr>
          <a:xfrm rot="5400000">
            <a:off x="5972609" y="1826861"/>
            <a:ext cx="2432341" cy="2160000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ECC81940-4815-3EA0-513D-7E704260FC17}"/>
              </a:ext>
            </a:extLst>
          </p:cNvPr>
          <p:cNvSpPr/>
          <p:nvPr/>
        </p:nvSpPr>
        <p:spPr>
          <a:xfrm rot="5400000">
            <a:off x="8219428" y="1826859"/>
            <a:ext cx="2432341" cy="2160000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0D9F7B97-E7D4-90D3-13F7-F589F4B61159}"/>
              </a:ext>
            </a:extLst>
          </p:cNvPr>
          <p:cNvSpPr/>
          <p:nvPr/>
        </p:nvSpPr>
        <p:spPr>
          <a:xfrm rot="5400000">
            <a:off x="2572178" y="3836635"/>
            <a:ext cx="2432341" cy="2160000"/>
          </a:xfrm>
          <a:prstGeom prst="hexagon">
            <a:avLst/>
          </a:prstGeom>
          <a:solidFill>
            <a:srgbClr val="ED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7BA94D1D-2715-B691-D12C-2FD4EA599113}"/>
              </a:ext>
            </a:extLst>
          </p:cNvPr>
          <p:cNvSpPr/>
          <p:nvPr/>
        </p:nvSpPr>
        <p:spPr>
          <a:xfrm rot="5400000">
            <a:off x="4839132" y="3836635"/>
            <a:ext cx="2432341" cy="2160000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2968D998-4AFA-466E-3FE4-7FAC71C611C9}"/>
              </a:ext>
            </a:extLst>
          </p:cNvPr>
          <p:cNvSpPr/>
          <p:nvPr/>
        </p:nvSpPr>
        <p:spPr>
          <a:xfrm rot="5400000">
            <a:off x="7106086" y="3836636"/>
            <a:ext cx="2432341" cy="2160000"/>
          </a:xfrm>
          <a:prstGeom prst="hexagon">
            <a:avLst/>
          </a:prstGeom>
          <a:solidFill>
            <a:srgbClr val="1F3E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D8DC2C-1E31-0BF2-0B84-DA65A2064930}"/>
              </a:ext>
            </a:extLst>
          </p:cNvPr>
          <p:cNvSpPr txBox="1"/>
          <p:nvPr/>
        </p:nvSpPr>
        <p:spPr>
          <a:xfrm>
            <a:off x="1605280" y="2235200"/>
            <a:ext cx="2174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Established in 2007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Centres in Uxbridge and Hartlepool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445264-A8FF-5956-23E6-CFE380A717BC}"/>
              </a:ext>
            </a:extLst>
          </p:cNvPr>
          <p:cNvSpPr txBox="1"/>
          <p:nvPr/>
        </p:nvSpPr>
        <p:spPr>
          <a:xfrm>
            <a:off x="5008880" y="4363667"/>
            <a:ext cx="217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Retained our Ofsted “good” inspection grade in June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B21C17-C704-C8A7-E1BB-BFF27B14AD03}"/>
              </a:ext>
            </a:extLst>
          </p:cNvPr>
          <p:cNvSpPr txBox="1"/>
          <p:nvPr/>
        </p:nvSpPr>
        <p:spPr>
          <a:xfrm>
            <a:off x="6096000" y="2235200"/>
            <a:ext cx="2174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Supporting circa 500 learners on a variety of programmes at any one 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7904B2-3134-AF4B-2ADE-686365FD1BEA}"/>
              </a:ext>
            </a:extLst>
          </p:cNvPr>
          <p:cNvSpPr txBox="1"/>
          <p:nvPr/>
        </p:nvSpPr>
        <p:spPr>
          <a:xfrm>
            <a:off x="8371840" y="2235200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Over 80 NHS Trusts choose Dynamic Training with their ongoing Learning &amp; Development Needs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4C56F-E551-2F56-F660-3392F6BB62A3}"/>
              </a:ext>
            </a:extLst>
          </p:cNvPr>
          <p:cNvSpPr txBox="1"/>
          <p:nvPr/>
        </p:nvSpPr>
        <p:spPr>
          <a:xfrm>
            <a:off x="2717800" y="4174192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Matrix Accredited.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Skills for Care Endorsed provider.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 disability confident employer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5FA83324-3830-BE24-F6FB-9B02852B4F02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6248400" y="1630680"/>
            <a:ext cx="1950720" cy="19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355DD1-A62B-C418-9F2E-5706E605EFB9}"/>
              </a:ext>
            </a:extLst>
          </p:cNvPr>
          <p:cNvSpPr txBox="1"/>
          <p:nvPr/>
        </p:nvSpPr>
        <p:spPr>
          <a:xfrm>
            <a:off x="3830320" y="2209264"/>
            <a:ext cx="2214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Delivering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Apprenticeships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&amp;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Bespoke Training Solutions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ACDF9D-33FE-0CEF-F393-C6324E4418EC}"/>
              </a:ext>
            </a:extLst>
          </p:cNvPr>
          <p:cNvSpPr txBox="1"/>
          <p:nvPr/>
        </p:nvSpPr>
        <p:spPr>
          <a:xfrm>
            <a:off x="7243789" y="4121744"/>
            <a:ext cx="21031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Part of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Calder Holding BV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13 companies with 1000+ employees in the UK and the Netherlands.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4593F798-8345-925A-A526-655B60EE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Who are Dynamic Training</a:t>
            </a:r>
          </a:p>
        </p:txBody>
      </p:sp>
    </p:spTree>
    <p:extLst>
      <p:ext uri="{BB962C8B-B14F-4D97-AF65-F5344CB8AC3E}">
        <p14:creationId xmlns:p14="http://schemas.microsoft.com/office/powerpoint/2010/main" val="4220542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FD9E-62F0-CC5E-1F61-5ED303914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FD99CA-3C0A-4CC1-2B32-407DFFA0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69547F-B7A9-630A-40B9-4759D818915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768" y="1644650"/>
            <a:ext cx="4981074" cy="4723006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/>
              <a:t>Attending masterclasses and pathway workshops</a:t>
            </a:r>
          </a:p>
          <a:p>
            <a:r>
              <a:rPr lang="en-GB" sz="2000" dirty="0"/>
              <a:t>Completing workbooks and assignments</a:t>
            </a:r>
          </a:p>
          <a:p>
            <a:r>
              <a:rPr lang="en-GB" sz="2000" dirty="0"/>
              <a:t>Carrying out independent research and study</a:t>
            </a:r>
          </a:p>
          <a:p>
            <a:r>
              <a:rPr lang="en-GB" sz="2000" dirty="0"/>
              <a:t>Supporting antenatal and postnatal care</a:t>
            </a:r>
          </a:p>
          <a:p>
            <a:r>
              <a:rPr lang="en-GB" sz="2000" dirty="0"/>
              <a:t>Assisting with health promotion activities</a:t>
            </a:r>
          </a:p>
          <a:p>
            <a:r>
              <a:rPr lang="en-GB" sz="2000" dirty="0"/>
              <a:t>Supporting blood sampling procedures</a:t>
            </a:r>
          </a:p>
          <a:p>
            <a:r>
              <a:rPr lang="en-GB" sz="2000" dirty="0"/>
              <a:t>Participating in newborn observations and care</a:t>
            </a:r>
          </a:p>
          <a:p>
            <a:r>
              <a:rPr lang="en-GB" sz="2000" dirty="0"/>
              <a:t>Supporting infant feeding initiatives</a:t>
            </a:r>
          </a:p>
          <a:p>
            <a:r>
              <a:rPr lang="en-GB" sz="2000" dirty="0"/>
              <a:t>Assisting with discharge and ongoing care planning</a:t>
            </a:r>
          </a:p>
          <a:p>
            <a:r>
              <a:rPr lang="en-GB" sz="2000" dirty="0"/>
              <a:t>Working alongside midwives and maternity 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52D9B-F1A0-2DC2-C16E-BF504C43CFA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907504" y="1644650"/>
            <a:ext cx="5450307" cy="4832350"/>
          </a:xfrm>
        </p:spPr>
        <p:txBody>
          <a:bodyPr>
            <a:normAutofit/>
          </a:bodyPr>
          <a:lstStyle/>
          <a:p>
            <a:r>
              <a:rPr lang="en-GB" sz="2000" dirty="0"/>
              <a:t>Shadowing safeguarding professionals</a:t>
            </a:r>
          </a:p>
          <a:p>
            <a:r>
              <a:rPr lang="en-GB" sz="2000" dirty="0"/>
              <a:t>Working with infant feeding specialists</a:t>
            </a:r>
          </a:p>
          <a:p>
            <a:r>
              <a:rPr lang="en-GB" sz="2000" dirty="0"/>
              <a:t>Participating in multidisciplinary discussions and care planning</a:t>
            </a:r>
          </a:p>
          <a:p>
            <a:r>
              <a:rPr lang="en-GB" sz="2000" dirty="0"/>
              <a:t>Participating in audits</a:t>
            </a:r>
          </a:p>
          <a:p>
            <a:r>
              <a:rPr lang="en-GB" sz="2000" dirty="0"/>
              <a:t>Supporting service improvement initiatives</a:t>
            </a:r>
          </a:p>
          <a:p>
            <a:r>
              <a:rPr lang="en-GB" sz="2000" dirty="0"/>
              <a:t>Reviewing patient experience and outcomes</a:t>
            </a:r>
          </a:p>
          <a:p>
            <a:r>
              <a:rPr lang="en-GB" sz="2000" dirty="0"/>
              <a:t>Reviewing national guidance and maternity policies</a:t>
            </a:r>
          </a:p>
          <a:p>
            <a:r>
              <a:rPr lang="en-GB" sz="2000" dirty="0"/>
              <a:t>Completing e-learning and CPD activities</a:t>
            </a:r>
          </a:p>
          <a:p>
            <a:r>
              <a:rPr lang="en-GB" sz="2000" dirty="0"/>
              <a:t>Researching best practice in maternity care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03991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D4463-21C7-05A3-7C5A-6D5870B31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08DB67-54E2-04B0-83B4-F3807E3DF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883C81-B84B-941A-495A-72E396D91EA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8326"/>
            <a:ext cx="10319656" cy="4719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On successful completion, learners may progress to:</a:t>
            </a:r>
            <a:br>
              <a:rPr lang="en-GB" sz="2400" dirty="0"/>
            </a:br>
            <a:endParaRPr lang="en-GB" sz="2400" dirty="0"/>
          </a:p>
          <a:p>
            <a:pPr lvl="0"/>
            <a:r>
              <a:rPr lang="en-GB" sz="2400" dirty="0"/>
              <a:t>Senior Maternity Support Worker roles</a:t>
            </a:r>
          </a:p>
          <a:p>
            <a:pPr lvl="0"/>
            <a:r>
              <a:rPr lang="en-GB" sz="2400" dirty="0"/>
              <a:t>Nursing Associate Apprenticeships</a:t>
            </a:r>
          </a:p>
          <a:p>
            <a:pPr lvl="0"/>
            <a:r>
              <a:rPr lang="en-GB" sz="2400" dirty="0"/>
              <a:t>Midwifery Degree Apprenticeships</a:t>
            </a:r>
          </a:p>
          <a:p>
            <a:pPr lvl="0"/>
            <a:r>
              <a:rPr lang="en-GB" sz="2400" dirty="0"/>
              <a:t>Registered Midwifery programmes</a:t>
            </a:r>
          </a:p>
          <a:p>
            <a:pPr lvl="0"/>
            <a:r>
              <a:rPr lang="en-GB" sz="2400" dirty="0"/>
              <a:t>Registered Nursing pathways</a:t>
            </a:r>
          </a:p>
          <a:p>
            <a:pPr lvl="0"/>
            <a:r>
              <a:rPr lang="en-GB" sz="2400" dirty="0"/>
              <a:t>Specialist maternity support roles</a:t>
            </a:r>
          </a:p>
          <a:p>
            <a:pPr lvl="0"/>
            <a:r>
              <a:rPr lang="en-GB" sz="2400" dirty="0"/>
              <a:t>Further clinical or leadership development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105346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5AA97-66A5-D523-C43E-493E436D6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85A912-D9A0-DC6E-A96C-CF5DF595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Senior Healthcare Support Worker Level 3 Apprenticeship</a:t>
            </a:r>
            <a:br>
              <a:rPr lang="en-GB" sz="2800" dirty="0"/>
            </a:br>
            <a:r>
              <a:rPr lang="en-GB" sz="2800" dirty="0"/>
              <a:t>Diagnostic Imaging Pathway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EEC732-1863-AB2E-9D1C-2B4ADA949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906" y="1577656"/>
            <a:ext cx="9509916" cy="528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67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9D805-C833-C204-6070-4EE3D33BF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B95097-5707-A5C1-8B63-3C71E08DE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B5123B-6AA7-ECDF-0978-7533444B00D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768" y="1644650"/>
            <a:ext cx="5041232" cy="4723006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Attending masterclasses and pathway workshops</a:t>
            </a:r>
          </a:p>
          <a:p>
            <a:r>
              <a:rPr lang="en-GB" dirty="0"/>
              <a:t>Completing workbooks and assignments</a:t>
            </a:r>
          </a:p>
          <a:p>
            <a:r>
              <a:rPr lang="en-GB" dirty="0"/>
              <a:t>Carrying out independent research and study</a:t>
            </a:r>
          </a:p>
          <a:p>
            <a:r>
              <a:rPr lang="en-GB" dirty="0"/>
              <a:t>Supporting patient preparation and aftercare</a:t>
            </a:r>
          </a:p>
          <a:p>
            <a:r>
              <a:rPr lang="en-GB" dirty="0"/>
              <a:t>Assisting with imaging procedures</a:t>
            </a:r>
          </a:p>
          <a:p>
            <a:r>
              <a:rPr lang="en-GB" dirty="0"/>
              <a:t>Supporting patient identification and consent processes</a:t>
            </a:r>
          </a:p>
          <a:p>
            <a:r>
              <a:rPr lang="en-GB" dirty="0"/>
              <a:t>Promoting patient safety and dignity</a:t>
            </a:r>
          </a:p>
          <a:p>
            <a:r>
              <a:rPr lang="en-GB" dirty="0"/>
              <a:t>Assisting with infection prevention and control activities</a:t>
            </a:r>
          </a:p>
          <a:p>
            <a:r>
              <a:rPr lang="en-GB" dirty="0"/>
              <a:t>Working alongside radiographers and imaging teams</a:t>
            </a:r>
          </a:p>
          <a:p>
            <a:r>
              <a:rPr lang="en-GB" dirty="0"/>
              <a:t>Shadowing MDT coordinators</a:t>
            </a:r>
          </a:p>
          <a:p>
            <a:r>
              <a:rPr lang="en-GB" dirty="0"/>
              <a:t>Working with safeguarding 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650B0-6B25-660B-19CC-B591A053592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931568" y="1644650"/>
            <a:ext cx="5426244" cy="4832350"/>
          </a:xfrm>
        </p:spPr>
        <p:txBody>
          <a:bodyPr>
            <a:normAutofit/>
          </a:bodyPr>
          <a:lstStyle/>
          <a:p>
            <a:r>
              <a:rPr lang="en-GB" sz="1800" dirty="0"/>
              <a:t>Participating in multidisciplinary meetings and discussions</a:t>
            </a:r>
          </a:p>
          <a:p>
            <a:r>
              <a:rPr lang="en-GB" sz="1800" dirty="0"/>
              <a:t>Supporting clinical governance activities</a:t>
            </a:r>
          </a:p>
          <a:p>
            <a:r>
              <a:rPr lang="en-GB" sz="1800" dirty="0"/>
              <a:t>Participating in audits</a:t>
            </a:r>
          </a:p>
          <a:p>
            <a:r>
              <a:rPr lang="en-GB" sz="1800" dirty="0"/>
              <a:t>Contributing to service improvement initiatives</a:t>
            </a:r>
          </a:p>
          <a:p>
            <a:r>
              <a:rPr lang="en-GB" sz="1800" dirty="0"/>
              <a:t>Reviewing quality and risk management processes</a:t>
            </a:r>
          </a:p>
          <a:p>
            <a:r>
              <a:rPr lang="en-GB" sz="1800" dirty="0"/>
              <a:t>Reviewing imaging legislation and national guidance</a:t>
            </a:r>
          </a:p>
          <a:p>
            <a:r>
              <a:rPr lang="en-GB" sz="1800" dirty="0"/>
              <a:t>Developing knowledge of radiation safety and protection</a:t>
            </a:r>
          </a:p>
          <a:p>
            <a:r>
              <a:rPr lang="en-GB" sz="1800" dirty="0"/>
              <a:t>Completing CPD and e-learning activities</a:t>
            </a:r>
          </a:p>
          <a:p>
            <a:r>
              <a:rPr lang="en-GB" sz="1800" dirty="0"/>
              <a:t>Researching advances in diagnostic imaging</a:t>
            </a:r>
          </a:p>
          <a:p>
            <a:r>
              <a:rPr lang="en-GB" sz="1800" dirty="0"/>
              <a:t>Completing learning journal reflections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903841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8140F-1A8B-B298-4010-B62AD1BAE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161117-9958-6DAF-5A1C-CBA523CA1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ED5205-05BA-F127-2875-5C4032975E8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8326"/>
            <a:ext cx="10319656" cy="4719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On successful completion, learners may progress to:</a:t>
            </a:r>
            <a:br>
              <a:rPr lang="en-GB" sz="2400" dirty="0"/>
            </a:br>
            <a:endParaRPr lang="en-GB" sz="2400" dirty="0"/>
          </a:p>
          <a:p>
            <a:pPr lvl="0"/>
            <a:r>
              <a:rPr lang="en-GB" sz="2400" dirty="0"/>
              <a:t>Senior Imaging Support Worker roles</a:t>
            </a:r>
          </a:p>
          <a:p>
            <a:pPr lvl="0"/>
            <a:r>
              <a:rPr lang="en-GB" sz="2400" dirty="0"/>
              <a:t>Level 4 Assistant Practitioner Apprenticeships</a:t>
            </a:r>
          </a:p>
          <a:p>
            <a:pPr lvl="0"/>
            <a:r>
              <a:rPr lang="en-GB" sz="2400" dirty="0"/>
              <a:t>Diagnostic Radiography Degree Apprenticeships</a:t>
            </a:r>
          </a:p>
          <a:p>
            <a:pPr lvl="0"/>
            <a:r>
              <a:rPr lang="en-GB" sz="2400" dirty="0"/>
              <a:t>Healthcare Science pathways</a:t>
            </a:r>
          </a:p>
          <a:p>
            <a:pPr lvl="0"/>
            <a:r>
              <a:rPr lang="en-GB" sz="2400" dirty="0"/>
              <a:t>Further diagnostic imaging specialisms</a:t>
            </a:r>
          </a:p>
          <a:p>
            <a:pPr lvl="0"/>
            <a:r>
              <a:rPr lang="en-GB" sz="2400" dirty="0"/>
              <a:t>Other healthcare professional training routes </a:t>
            </a:r>
          </a:p>
        </p:txBody>
      </p:sp>
    </p:spTree>
    <p:extLst>
      <p:ext uri="{BB962C8B-B14F-4D97-AF65-F5344CB8AC3E}">
        <p14:creationId xmlns:p14="http://schemas.microsoft.com/office/powerpoint/2010/main" val="2644351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7CA00-2031-94AE-AC02-2B28EC53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D4AE89-C3DD-2000-C836-89251738B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Senior Healthcare Support Worker Level 3 Apprenticeship</a:t>
            </a:r>
            <a:br>
              <a:rPr lang="en-GB" sz="2800" dirty="0"/>
            </a:br>
            <a:r>
              <a:rPr lang="en-GB" sz="2800" dirty="0"/>
              <a:t>Children and Young People Pathway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84CEBD-4B2E-4D8D-1611-8808820F0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795" y="1573038"/>
            <a:ext cx="8886636" cy="528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54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3200A-1AE7-BA2C-9518-B726E51AE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C84237-DB53-5456-78EB-ED612AAC3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3B2FC7-A121-148D-34A7-0DF9F97CCAB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768" y="1644650"/>
            <a:ext cx="5005137" cy="4723006"/>
          </a:xfrm>
        </p:spPr>
        <p:txBody>
          <a:bodyPr>
            <a:noAutofit/>
          </a:bodyPr>
          <a:lstStyle/>
          <a:p>
            <a:r>
              <a:rPr lang="en-GB" sz="1900" dirty="0"/>
              <a:t>Attending interactive workshops</a:t>
            </a:r>
          </a:p>
          <a:p>
            <a:r>
              <a:rPr lang="en-GB" sz="1900" dirty="0"/>
              <a:t>Carrying out independent research</a:t>
            </a:r>
          </a:p>
          <a:p>
            <a:r>
              <a:rPr lang="en-GB" sz="1900" dirty="0"/>
              <a:t>Completing reflective practice activities</a:t>
            </a:r>
          </a:p>
          <a:p>
            <a:r>
              <a:rPr lang="en-GB" sz="1900" dirty="0"/>
              <a:t>Developing portfolio evidence</a:t>
            </a:r>
          </a:p>
          <a:p>
            <a:r>
              <a:rPr lang="en-GB" sz="1900" dirty="0"/>
              <a:t>Participating in professional discussions</a:t>
            </a:r>
          </a:p>
          <a:p>
            <a:r>
              <a:rPr lang="en-GB" sz="1900" dirty="0"/>
              <a:t>Shadowing experienced practitioners</a:t>
            </a:r>
          </a:p>
          <a:p>
            <a:r>
              <a:rPr lang="en-GB" sz="1900" dirty="0"/>
              <a:t>Working within multidisciplinary teams</a:t>
            </a:r>
          </a:p>
          <a:p>
            <a:r>
              <a:rPr lang="en-GB" sz="1900" dirty="0"/>
              <a:t>Supporting service improvement activities</a:t>
            </a:r>
          </a:p>
          <a:p>
            <a:r>
              <a:rPr lang="en-GB" sz="1900" dirty="0"/>
              <a:t>Taking part in leadership and mentoring opportunities</a:t>
            </a:r>
          </a:p>
          <a:p>
            <a:r>
              <a:rPr lang="en-GB" sz="1900" dirty="0"/>
              <a:t>Supporting clinical governance activities</a:t>
            </a:r>
          </a:p>
          <a:p>
            <a:r>
              <a:rPr lang="en-GB" sz="1900" dirty="0"/>
              <a:t>Participating in developmental assessment activities</a:t>
            </a:r>
          </a:p>
          <a:p>
            <a:r>
              <a:rPr lang="en-GB" sz="1900" dirty="0"/>
              <a:t>Completing safeguarding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F970B-DEB6-D85D-8209-10E6B1FDBB4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967663" y="1644650"/>
            <a:ext cx="5390149" cy="4832350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/>
              <a:t>Researching child development</a:t>
            </a:r>
          </a:p>
          <a:p>
            <a:r>
              <a:rPr lang="en-GB" sz="2000" dirty="0"/>
              <a:t>Participating in mental health awareness activities</a:t>
            </a:r>
          </a:p>
          <a:p>
            <a:r>
              <a:rPr lang="en-GB" sz="2000" dirty="0"/>
              <a:t>Supporting family-centred care activities</a:t>
            </a:r>
          </a:p>
          <a:p>
            <a:r>
              <a:rPr lang="en-GB" sz="2000" dirty="0"/>
              <a:t>Supporting transition planning</a:t>
            </a:r>
          </a:p>
          <a:p>
            <a:r>
              <a:rPr lang="en-GB" sz="2000" dirty="0"/>
              <a:t>Shadowing health visiting teams</a:t>
            </a:r>
          </a:p>
          <a:p>
            <a:r>
              <a:rPr lang="en-GB" sz="2000" dirty="0"/>
              <a:t>Shadowing school nursing teams</a:t>
            </a:r>
          </a:p>
          <a:p>
            <a:r>
              <a:rPr lang="en-GB" sz="2000" dirty="0"/>
              <a:t>Shadowing speech and language therapy teams</a:t>
            </a:r>
          </a:p>
          <a:p>
            <a:r>
              <a:rPr lang="en-GB" sz="2000" dirty="0"/>
              <a:t>Shadowing play therapy services</a:t>
            </a:r>
          </a:p>
          <a:p>
            <a:r>
              <a:rPr lang="en-GB" sz="2000" dirty="0"/>
              <a:t>Shadowing community paediatrics teams</a:t>
            </a:r>
          </a:p>
          <a:p>
            <a:r>
              <a:rPr lang="en-GB" sz="2000" dirty="0"/>
              <a:t>Shadowing children’s safeguarding services</a:t>
            </a:r>
          </a:p>
          <a:p>
            <a:r>
              <a:rPr lang="en-GB" sz="2000" dirty="0"/>
              <a:t>Shadowing CAMHS services</a:t>
            </a:r>
          </a:p>
          <a:p>
            <a:r>
              <a:rPr lang="en-GB" sz="2000" dirty="0"/>
              <a:t>Shadowing hospital teaching services</a:t>
            </a:r>
          </a:p>
        </p:txBody>
      </p:sp>
    </p:spTree>
    <p:extLst>
      <p:ext uri="{BB962C8B-B14F-4D97-AF65-F5344CB8AC3E}">
        <p14:creationId xmlns:p14="http://schemas.microsoft.com/office/powerpoint/2010/main" val="631126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6E819-CE5B-9A88-1CAB-21DF1D65D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85CECD-6EE9-A773-EBA4-7020088B4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44E5B-4DB4-8E05-D2C1-1490B6D758F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8326"/>
            <a:ext cx="10319656" cy="4719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On successful completion, learners may progress to:</a:t>
            </a:r>
            <a:br>
              <a:rPr lang="en-GB" sz="2400" dirty="0"/>
            </a:br>
            <a:endParaRPr lang="en-GB" sz="2400" dirty="0"/>
          </a:p>
          <a:p>
            <a:pPr lvl="0"/>
            <a:r>
              <a:rPr lang="en-GB" sz="2400" dirty="0"/>
              <a:t>Senior Imaging Support Worker roles</a:t>
            </a:r>
          </a:p>
          <a:p>
            <a:pPr lvl="0"/>
            <a:r>
              <a:rPr lang="en-GB" sz="2400" dirty="0"/>
              <a:t>Level 4 Assistant Practitioner Apprenticeships</a:t>
            </a:r>
          </a:p>
          <a:p>
            <a:pPr lvl="0"/>
            <a:r>
              <a:rPr lang="en-GB" sz="2400" dirty="0"/>
              <a:t>Diagnostic Radiography Degree Apprenticeships</a:t>
            </a:r>
          </a:p>
          <a:p>
            <a:pPr lvl="0"/>
            <a:r>
              <a:rPr lang="en-GB" sz="2400" dirty="0"/>
              <a:t>Healthcare Science pathways</a:t>
            </a:r>
          </a:p>
          <a:p>
            <a:pPr lvl="0"/>
            <a:r>
              <a:rPr lang="en-GB" sz="2400" dirty="0"/>
              <a:t>Further diagnostic imaging specialisms</a:t>
            </a:r>
          </a:p>
          <a:p>
            <a:pPr lvl="0"/>
            <a:r>
              <a:rPr lang="en-GB" sz="2400" dirty="0"/>
              <a:t>Other healthcare professional training routes </a:t>
            </a:r>
          </a:p>
        </p:txBody>
      </p:sp>
    </p:spTree>
    <p:extLst>
      <p:ext uri="{BB962C8B-B14F-4D97-AF65-F5344CB8AC3E}">
        <p14:creationId xmlns:p14="http://schemas.microsoft.com/office/powerpoint/2010/main" val="1530707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47A518-C5C8-69AE-0978-DD2DAC0DC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Off the Job Learning – Senior Healthcare Support Worker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210879-04FC-BE3D-5C4F-9AEA30FBAF2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0490735" cy="4351338"/>
          </a:xfrm>
        </p:spPr>
        <p:txBody>
          <a:bodyPr>
            <a:normAutofit/>
          </a:bodyPr>
          <a:lstStyle/>
          <a:p>
            <a:r>
              <a:rPr lang="en-GB" sz="2000" dirty="0"/>
              <a:t>As part of this apprenticeship, participants complete a minimum of 438 hours of Off-the-Job learning over the duration of the programme.</a:t>
            </a:r>
          </a:p>
          <a:p>
            <a:endParaRPr lang="en-GB" sz="2000" dirty="0"/>
          </a:p>
          <a:p>
            <a:r>
              <a:rPr lang="en-GB" sz="2000" dirty="0"/>
              <a:t>Off-the-Job learning takes place during paid working hours and supports the development of the knowledge, skills and behaviours required within the Senior Healthcare Support Worker apprenticeship.</a:t>
            </a:r>
          </a:p>
          <a:p>
            <a:endParaRPr lang="en-GB" sz="2000" dirty="0"/>
          </a:p>
          <a:p>
            <a:r>
              <a:rPr lang="en-GB" sz="2000" dirty="0"/>
              <a:t>Of the Job learning is essential, mandatory requirement of an apprenticeship to enable the learner and employer to see impactful learning that takes place.</a:t>
            </a:r>
          </a:p>
        </p:txBody>
      </p:sp>
    </p:spTree>
    <p:extLst>
      <p:ext uri="{BB962C8B-B14F-4D97-AF65-F5344CB8AC3E}">
        <p14:creationId xmlns:p14="http://schemas.microsoft.com/office/powerpoint/2010/main" val="31689251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3A5BB8-F4EF-A924-F992-05C11F77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Apprenticeships: What You Need to Know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9B44AEA-0B9D-CEA7-6F18-73CAB61FB5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504950"/>
            <a:ext cx="10481109" cy="4672013"/>
          </a:xfrm>
        </p:spPr>
        <p:txBody>
          <a:bodyPr>
            <a:noAutofit/>
          </a:bodyPr>
          <a:lstStyle/>
          <a:p>
            <a:pPr marL="266700" indent="-26670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8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800" dirty="0"/>
              <a:t>D</a:t>
            </a:r>
            <a:r>
              <a:rPr lang="en-GB" sz="1800" dirty="0">
                <a:cs typeface="Arial" panose="020B0604020202020204" pitchFamily="34" charset="0"/>
              </a:rPr>
              <a:t>eveloped by employers from the sector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800" dirty="0"/>
              <a:t>Funded through the apprenticeship Levy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800" dirty="0"/>
              <a:t>Suitable for new entrants and existing staff developing their careers.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  <a:buNone/>
            </a:pPr>
            <a:br>
              <a:rPr lang="en-GB" sz="1800" dirty="0"/>
            </a:br>
            <a:r>
              <a:rPr lang="en-GB" sz="1800" dirty="0"/>
              <a:t>An apprenticeship consists of: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8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800" b="1" dirty="0"/>
              <a:t>Knowledge</a:t>
            </a:r>
            <a:r>
              <a:rPr lang="en-GB" sz="1800" dirty="0"/>
              <a:t> of the areas involved in the staff's role at the appropriate level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800" b="1" dirty="0"/>
              <a:t>Skills</a:t>
            </a:r>
            <a:r>
              <a:rPr lang="en-GB" sz="1800" dirty="0"/>
              <a:t> the learner is expected to demonstrate competently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800" dirty="0"/>
              <a:t>An option to upskilling in maths and English and achievement of functional skills (if not mandated)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800" dirty="0"/>
              <a:t>Achievement of Diploma or other requirement subject to the needs of the apprenticeship standard</a:t>
            </a:r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endParaRPr lang="en-GB" sz="1400" dirty="0"/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1147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1A918-B30D-B2BA-AEA0-21499EC23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E4A390-0597-1D0E-ABB6-548C2D93C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Healthcare Support Worker Level 2 Apprenticeship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B93B5B-AE92-8A35-C412-8DC708101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094" y="1631863"/>
            <a:ext cx="8390021" cy="522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09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ABB2D15-D2A7-CC91-57FB-1F9945F8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The Apprenticeship Journey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38F0D2-148F-A424-B816-27D68DD758F1}"/>
              </a:ext>
            </a:extLst>
          </p:cNvPr>
          <p:cNvGrpSpPr/>
          <p:nvPr/>
        </p:nvGrpSpPr>
        <p:grpSpPr>
          <a:xfrm>
            <a:off x="486966" y="1804979"/>
            <a:ext cx="10979130" cy="646331"/>
            <a:chOff x="712853" y="1607336"/>
            <a:chExt cx="10979130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6C32B8-1AF8-00AB-4765-2B354AD7EB0E}"/>
                </a:ext>
              </a:extLst>
            </p:cNvPr>
            <p:cNvSpPr txBox="1"/>
            <p:nvPr/>
          </p:nvSpPr>
          <p:spPr>
            <a:xfrm>
              <a:off x="2776975" y="1607336"/>
              <a:ext cx="2263385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On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Programme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19C42C-0E3E-96D2-5E3E-2C5FA923687F}"/>
                </a:ext>
              </a:extLst>
            </p:cNvPr>
            <p:cNvSpPr txBox="1"/>
            <p:nvPr/>
          </p:nvSpPr>
          <p:spPr>
            <a:xfrm>
              <a:off x="712853" y="1607336"/>
              <a:ext cx="2006972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Application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0118D4-D3F1-484E-374F-E8F3C134B4AE}"/>
                </a:ext>
              </a:extLst>
            </p:cNvPr>
            <p:cNvSpPr txBox="1"/>
            <p:nvPr/>
          </p:nvSpPr>
          <p:spPr>
            <a:xfrm>
              <a:off x="7339364" y="1607336"/>
              <a:ext cx="229318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EPA / Apprenticeship Assessment</a:t>
              </a:r>
            </a:p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(example)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BB202C-E42D-6085-15E1-58D3860E99E6}"/>
                </a:ext>
              </a:extLst>
            </p:cNvPr>
            <p:cNvSpPr txBox="1"/>
            <p:nvPr/>
          </p:nvSpPr>
          <p:spPr>
            <a:xfrm>
              <a:off x="5095029" y="1607336"/>
              <a:ext cx="2188675" cy="64633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Assessment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Gateway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926BB7-3D19-3AAE-DDD5-2BD5FE4C655F}"/>
                </a:ext>
              </a:extLst>
            </p:cNvPr>
            <p:cNvSpPr txBox="1"/>
            <p:nvPr/>
          </p:nvSpPr>
          <p:spPr>
            <a:xfrm>
              <a:off x="9685011" y="1607336"/>
              <a:ext cx="2006972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Completion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7E63A-52F9-704C-7419-A2BD0F03A14E}"/>
              </a:ext>
            </a:extLst>
          </p:cNvPr>
          <p:cNvGrpSpPr/>
          <p:nvPr/>
        </p:nvGrpSpPr>
        <p:grpSpPr>
          <a:xfrm>
            <a:off x="9818065" y="2587006"/>
            <a:ext cx="1351865" cy="3878915"/>
            <a:chOff x="9813340" y="2282880"/>
            <a:chExt cx="1351865" cy="38789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842A71A-8812-2B86-E36C-AE4CDC8B3E87}"/>
                </a:ext>
              </a:extLst>
            </p:cNvPr>
            <p:cNvGrpSpPr/>
            <p:nvPr/>
          </p:nvGrpSpPr>
          <p:grpSpPr>
            <a:xfrm>
              <a:off x="9873207" y="3654712"/>
              <a:ext cx="1232130" cy="1150702"/>
              <a:chOff x="9806086" y="3471172"/>
              <a:chExt cx="1313576" cy="1150702"/>
            </a:xfrm>
          </p:grpSpPr>
          <p:pic>
            <p:nvPicPr>
              <p:cNvPr id="19" name="Graphic 18" descr="Diploma roll with solid fill">
                <a:extLst>
                  <a:ext uri="{FF2B5EF4-FFF2-40B4-BE49-F238E27FC236}">
                    <a16:creationId xmlns:a16="http://schemas.microsoft.com/office/drawing/2014/main" id="{7E60ED74-89D1-12B7-543E-1AC7C23E18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806086" y="3471172"/>
                <a:ext cx="1150701" cy="1150702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EE4A230-0B99-AAB0-D671-3C4375232CB6}"/>
                  </a:ext>
                </a:extLst>
              </p:cNvPr>
              <p:cNvSpPr txBox="1"/>
              <p:nvPr/>
            </p:nvSpPr>
            <p:spPr>
              <a:xfrm>
                <a:off x="9857157" y="4281254"/>
                <a:ext cx="12625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Certification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0A4661-E8EF-AF09-A3D1-F22E22E34CA6}"/>
                </a:ext>
              </a:extLst>
            </p:cNvPr>
            <p:cNvGrpSpPr/>
            <p:nvPr/>
          </p:nvGrpSpPr>
          <p:grpSpPr>
            <a:xfrm>
              <a:off x="9897160" y="5060609"/>
              <a:ext cx="1184225" cy="1101186"/>
              <a:chOff x="9812933" y="5060609"/>
              <a:chExt cx="1184225" cy="1101186"/>
            </a:xfrm>
          </p:grpSpPr>
          <p:pic>
            <p:nvPicPr>
              <p:cNvPr id="17" name="Graphic 16" descr="Business Growth outline">
                <a:extLst>
                  <a:ext uri="{FF2B5EF4-FFF2-40B4-BE49-F238E27FC236}">
                    <a16:creationId xmlns:a16="http://schemas.microsoft.com/office/drawing/2014/main" id="{FFAD420E-54C4-C235-AD56-EF1FB9D6A3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924236" y="50606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6FBE6A-BE72-9C4A-386A-C04455068852}"/>
                  </a:ext>
                </a:extLst>
              </p:cNvPr>
              <p:cNvSpPr txBox="1"/>
              <p:nvPr/>
            </p:nvSpPr>
            <p:spPr>
              <a:xfrm>
                <a:off x="9812933" y="5854018"/>
                <a:ext cx="11842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Progression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3018B90-7276-4D25-CA04-D8E28DF4EF88}"/>
                </a:ext>
              </a:extLst>
            </p:cNvPr>
            <p:cNvGrpSpPr/>
            <p:nvPr/>
          </p:nvGrpSpPr>
          <p:grpSpPr>
            <a:xfrm>
              <a:off x="9813340" y="2282880"/>
              <a:ext cx="1351865" cy="1175057"/>
              <a:chOff x="9705503" y="2270352"/>
              <a:chExt cx="1351865" cy="1175057"/>
            </a:xfrm>
          </p:grpSpPr>
          <p:pic>
            <p:nvPicPr>
              <p:cNvPr id="15" name="Graphic 14" descr="Aspiration with solid fill">
                <a:extLst>
                  <a:ext uri="{FF2B5EF4-FFF2-40B4-BE49-F238E27FC236}">
                    <a16:creationId xmlns:a16="http://schemas.microsoft.com/office/drawing/2014/main" id="{3B2757E4-9FC8-33EC-7D9B-85342E8E59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857155" y="2270352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04794A-315C-FA3F-8246-79480CA9ECB4}"/>
                  </a:ext>
                </a:extLst>
              </p:cNvPr>
              <p:cNvSpPr txBox="1"/>
              <p:nvPr/>
            </p:nvSpPr>
            <p:spPr>
              <a:xfrm>
                <a:off x="9705503" y="3137632"/>
                <a:ext cx="1351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Achievement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1B6532-3BE7-8225-8404-58B2815A87D7}"/>
              </a:ext>
            </a:extLst>
          </p:cNvPr>
          <p:cNvGrpSpPr/>
          <p:nvPr/>
        </p:nvGrpSpPr>
        <p:grpSpPr>
          <a:xfrm>
            <a:off x="7247060" y="2478892"/>
            <a:ext cx="2026022" cy="3959186"/>
            <a:chOff x="6914422" y="2418051"/>
            <a:chExt cx="2026022" cy="395918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DD6E6B7-FB0E-D71D-A9F8-696AE24965D1}"/>
                </a:ext>
              </a:extLst>
            </p:cNvPr>
            <p:cNvGrpSpPr/>
            <p:nvPr/>
          </p:nvGrpSpPr>
          <p:grpSpPr>
            <a:xfrm>
              <a:off x="6914422" y="2418051"/>
              <a:ext cx="2006972" cy="1033984"/>
              <a:chOff x="6914422" y="2282880"/>
              <a:chExt cx="2006972" cy="1033984"/>
            </a:xfrm>
          </p:grpSpPr>
          <p:pic>
            <p:nvPicPr>
              <p:cNvPr id="38" name="Graphic 37" descr="Eye with solid fill">
                <a:extLst>
                  <a:ext uri="{FF2B5EF4-FFF2-40B4-BE49-F238E27FC236}">
                    <a16:creationId xmlns:a16="http://schemas.microsoft.com/office/drawing/2014/main" id="{98A1E2A1-5817-E8F9-A0DB-E87ED63AA0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60708" y="228288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6A170D1-1123-A657-EF1B-D7C45BB67C7F}"/>
                  </a:ext>
                </a:extLst>
              </p:cNvPr>
              <p:cNvSpPr txBox="1"/>
              <p:nvPr/>
            </p:nvSpPr>
            <p:spPr>
              <a:xfrm>
                <a:off x="6914422" y="3009087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in practice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0B934EB-5943-E8C7-DFEC-369E52030CE1}"/>
                </a:ext>
              </a:extLst>
            </p:cNvPr>
            <p:cNvGrpSpPr/>
            <p:nvPr/>
          </p:nvGrpSpPr>
          <p:grpSpPr>
            <a:xfrm>
              <a:off x="6933472" y="3754008"/>
              <a:ext cx="2006972" cy="1019392"/>
              <a:chOff x="6933472" y="3754008"/>
              <a:chExt cx="2006972" cy="1019392"/>
            </a:xfrm>
          </p:grpSpPr>
          <p:grpSp>
            <p:nvGrpSpPr>
              <p:cNvPr id="27" name="Graphic 22" descr="Checklist with solid fill">
                <a:extLst>
                  <a:ext uri="{FF2B5EF4-FFF2-40B4-BE49-F238E27FC236}">
                    <a16:creationId xmlns:a16="http://schemas.microsoft.com/office/drawing/2014/main" id="{7FBC0228-A805-213A-6C0E-7D3F200F0FE6}"/>
                  </a:ext>
                </a:extLst>
              </p:cNvPr>
              <p:cNvGrpSpPr/>
              <p:nvPr/>
            </p:nvGrpSpPr>
            <p:grpSpPr>
              <a:xfrm>
                <a:off x="7695494" y="3754008"/>
                <a:ext cx="482928" cy="623132"/>
                <a:chOff x="6311736" y="4189785"/>
                <a:chExt cx="482928" cy="623132"/>
              </a:xfrm>
              <a:solidFill>
                <a:schemeClr val="bg1"/>
              </a:solidFill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1909B9C-62D0-36D9-D657-FE44EBBF12C2}"/>
                    </a:ext>
                  </a:extLst>
                </p:cNvPr>
                <p:cNvSpPr/>
                <p:nvPr/>
              </p:nvSpPr>
              <p:spPr>
                <a:xfrm>
                  <a:off x="6311736" y="4189785"/>
                  <a:ext cx="482928" cy="623132"/>
                </a:xfrm>
                <a:custGeom>
                  <a:avLst/>
                  <a:gdLst>
                    <a:gd name="connsiteX0" fmla="*/ 57150 w 590550"/>
                    <a:gd name="connsiteY0" fmla="*/ 57150 h 762000"/>
                    <a:gd name="connsiteX1" fmla="*/ 533400 w 590550"/>
                    <a:gd name="connsiteY1" fmla="*/ 57150 h 762000"/>
                    <a:gd name="connsiteX2" fmla="*/ 533400 w 590550"/>
                    <a:gd name="connsiteY2" fmla="*/ 704850 h 762000"/>
                    <a:gd name="connsiteX3" fmla="*/ 57150 w 590550"/>
                    <a:gd name="connsiteY3" fmla="*/ 704850 h 762000"/>
                    <a:gd name="connsiteX4" fmla="*/ 57150 w 590550"/>
                    <a:gd name="connsiteY4" fmla="*/ 57150 h 762000"/>
                    <a:gd name="connsiteX5" fmla="*/ 0 w 590550"/>
                    <a:gd name="connsiteY5" fmla="*/ 762000 h 762000"/>
                    <a:gd name="connsiteX6" fmla="*/ 590550 w 590550"/>
                    <a:gd name="connsiteY6" fmla="*/ 762000 h 762000"/>
                    <a:gd name="connsiteX7" fmla="*/ 590550 w 590550"/>
                    <a:gd name="connsiteY7" fmla="*/ 0 h 762000"/>
                    <a:gd name="connsiteX8" fmla="*/ 0 w 590550"/>
                    <a:gd name="connsiteY8" fmla="*/ 0 h 762000"/>
                    <a:gd name="connsiteX9" fmla="*/ 0 w 590550"/>
                    <a:gd name="connsiteY9" fmla="*/ 762000 h 762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90550" h="762000">
                      <a:moveTo>
                        <a:pt x="57150" y="57150"/>
                      </a:moveTo>
                      <a:lnTo>
                        <a:pt x="533400" y="57150"/>
                      </a:lnTo>
                      <a:lnTo>
                        <a:pt x="533400" y="704850"/>
                      </a:lnTo>
                      <a:lnTo>
                        <a:pt x="57150" y="704850"/>
                      </a:lnTo>
                      <a:lnTo>
                        <a:pt x="57150" y="57150"/>
                      </a:lnTo>
                      <a:close/>
                      <a:moveTo>
                        <a:pt x="0" y="762000"/>
                      </a:moveTo>
                      <a:lnTo>
                        <a:pt x="590550" y="762000"/>
                      </a:lnTo>
                      <a:lnTo>
                        <a:pt x="590550" y="0"/>
                      </a:lnTo>
                      <a:lnTo>
                        <a:pt x="0" y="0"/>
                      </a:lnTo>
                      <a:lnTo>
                        <a:pt x="0" y="7620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1982058-1D84-6062-B4B7-7921528BF747}"/>
                    </a:ext>
                  </a:extLst>
                </p:cNvPr>
                <p:cNvSpPr/>
                <p:nvPr/>
              </p:nvSpPr>
              <p:spPr>
                <a:xfrm>
                  <a:off x="6572250" y="42632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E01AA15D-F4B2-329F-D85D-6E416000621B}"/>
                    </a:ext>
                  </a:extLst>
                </p:cNvPr>
                <p:cNvSpPr/>
                <p:nvPr/>
              </p:nvSpPr>
              <p:spPr>
                <a:xfrm>
                  <a:off x="6572250" y="44156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79935AD-21F7-A71B-737B-4DAB36F8D456}"/>
                    </a:ext>
                  </a:extLst>
                </p:cNvPr>
                <p:cNvSpPr/>
                <p:nvPr/>
              </p:nvSpPr>
              <p:spPr>
                <a:xfrm>
                  <a:off x="6572250" y="47204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FA81F10E-D6E6-009A-ED45-E34B80237648}"/>
                    </a:ext>
                  </a:extLst>
                </p:cNvPr>
                <p:cNvSpPr/>
                <p:nvPr/>
              </p:nvSpPr>
              <p:spPr>
                <a:xfrm>
                  <a:off x="6572250" y="45680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91E0D59B-0A09-387D-269A-99061C297B17}"/>
                    </a:ext>
                  </a:extLst>
                </p:cNvPr>
                <p:cNvSpPr/>
                <p:nvPr/>
              </p:nvSpPr>
              <p:spPr>
                <a:xfrm>
                  <a:off x="6372225" y="42156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39155E7B-C58F-A372-717D-487C3C86D039}"/>
                    </a:ext>
                  </a:extLst>
                </p:cNvPr>
                <p:cNvSpPr/>
                <p:nvPr/>
              </p:nvSpPr>
              <p:spPr>
                <a:xfrm>
                  <a:off x="6372225" y="43680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EED36FF2-E303-5CB3-DAD3-62E3D749875C}"/>
                    </a:ext>
                  </a:extLst>
                </p:cNvPr>
                <p:cNvSpPr/>
                <p:nvPr/>
              </p:nvSpPr>
              <p:spPr>
                <a:xfrm>
                  <a:off x="6372225" y="45204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2A48A7C0-6720-651E-1761-26C56D4BDEE3}"/>
                    </a:ext>
                  </a:extLst>
                </p:cNvPr>
                <p:cNvSpPr/>
                <p:nvPr/>
              </p:nvSpPr>
              <p:spPr>
                <a:xfrm>
                  <a:off x="6372225" y="4670896"/>
                  <a:ext cx="140969" cy="116204"/>
                </a:xfrm>
                <a:custGeom>
                  <a:avLst/>
                  <a:gdLst>
                    <a:gd name="connsiteX0" fmla="*/ 140970 w 140969"/>
                    <a:gd name="connsiteY0" fmla="*/ 26670 h 116204"/>
                    <a:gd name="connsiteX1" fmla="*/ 114300 w 140969"/>
                    <a:gd name="connsiteY1" fmla="*/ 0 h 116204"/>
                    <a:gd name="connsiteX2" fmla="*/ 51435 w 140969"/>
                    <a:gd name="connsiteY2" fmla="*/ 62865 h 116204"/>
                    <a:gd name="connsiteX3" fmla="*/ 26670 w 140969"/>
                    <a:gd name="connsiteY3" fmla="*/ 38100 h 116204"/>
                    <a:gd name="connsiteX4" fmla="*/ 0 w 140969"/>
                    <a:gd name="connsiteY4" fmla="*/ 64770 h 116204"/>
                    <a:gd name="connsiteX5" fmla="*/ 51435 w 140969"/>
                    <a:gd name="connsiteY5" fmla="*/ 116205 h 116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4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23BC1DA-7B30-CB3A-A528-6A8EF39204D1}"/>
                  </a:ext>
                </a:extLst>
              </p:cNvPr>
              <p:cNvSpPr txBox="1"/>
              <p:nvPr/>
            </p:nvSpPr>
            <p:spPr>
              <a:xfrm>
                <a:off x="6933472" y="4465623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Multiple choice exam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3A6407B-B289-B732-0881-616E281EDB5F}"/>
                </a:ext>
              </a:extLst>
            </p:cNvPr>
            <p:cNvGrpSpPr/>
            <p:nvPr/>
          </p:nvGrpSpPr>
          <p:grpSpPr>
            <a:xfrm>
              <a:off x="6932169" y="5145101"/>
              <a:ext cx="2006972" cy="1232136"/>
              <a:chOff x="6932169" y="5145101"/>
              <a:chExt cx="2006972" cy="1232136"/>
            </a:xfrm>
          </p:grpSpPr>
          <p:pic>
            <p:nvPicPr>
              <p:cNvPr id="25" name="Graphic 24" descr="Boardroom outline">
                <a:extLst>
                  <a:ext uri="{FF2B5EF4-FFF2-40B4-BE49-F238E27FC236}">
                    <a16:creationId xmlns:a16="http://schemas.microsoft.com/office/drawing/2014/main" id="{1F0B1231-142B-DB0A-0B1C-193EE291A1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531259" y="5145101"/>
                <a:ext cx="808792" cy="808792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1D34764-43A2-C183-A9B0-5323DF4B1BE4}"/>
                  </a:ext>
                </a:extLst>
              </p:cNvPr>
              <p:cNvSpPr txBox="1"/>
              <p:nvPr/>
            </p:nvSpPr>
            <p:spPr>
              <a:xfrm>
                <a:off x="6932169" y="5854017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Reflective journal and interview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774514-E7AE-3670-B53B-1BEB9FBB99B9}"/>
              </a:ext>
            </a:extLst>
          </p:cNvPr>
          <p:cNvGrpSpPr/>
          <p:nvPr/>
        </p:nvGrpSpPr>
        <p:grpSpPr>
          <a:xfrm>
            <a:off x="4972022" y="2585668"/>
            <a:ext cx="2006972" cy="4221743"/>
            <a:chOff x="4857655" y="2370938"/>
            <a:chExt cx="2006972" cy="422174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A33C3EE-C6B8-F80C-1EBC-DD0D4C40EA35}"/>
                </a:ext>
              </a:extLst>
            </p:cNvPr>
            <p:cNvGrpSpPr/>
            <p:nvPr/>
          </p:nvGrpSpPr>
          <p:grpSpPr>
            <a:xfrm>
              <a:off x="4857655" y="3754008"/>
              <a:ext cx="2006972" cy="1449450"/>
              <a:chOff x="4827701" y="3754008"/>
              <a:chExt cx="2006972" cy="1449450"/>
            </a:xfrm>
          </p:grpSpPr>
          <p:pic>
            <p:nvPicPr>
              <p:cNvPr id="48" name="Graphic 47" descr="Open folder outline">
                <a:extLst>
                  <a:ext uri="{FF2B5EF4-FFF2-40B4-BE49-F238E27FC236}">
                    <a16:creationId xmlns:a16="http://schemas.microsoft.com/office/drawing/2014/main" id="{A606BBB8-742B-AF29-9698-DA085B4B7A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433896" y="3754008"/>
                <a:ext cx="794582" cy="794582"/>
              </a:xfrm>
              <a:prstGeom prst="rect">
                <a:avLst/>
              </a:prstGeom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6184DC8-CEDB-C03A-5B17-DB46EB914F82}"/>
                  </a:ext>
                </a:extLst>
              </p:cNvPr>
              <p:cNvSpPr txBox="1"/>
              <p:nvPr/>
            </p:nvSpPr>
            <p:spPr>
              <a:xfrm>
                <a:off x="4827701" y="4464794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Evidence of programme  achievement 100%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0B0A8D7-2DF1-24DD-5A5C-9BCCDB75D19E}"/>
                </a:ext>
              </a:extLst>
            </p:cNvPr>
            <p:cNvGrpSpPr/>
            <p:nvPr/>
          </p:nvGrpSpPr>
          <p:grpSpPr>
            <a:xfrm>
              <a:off x="4857655" y="5039493"/>
              <a:ext cx="2006972" cy="1553188"/>
              <a:chOff x="4828140" y="5039493"/>
              <a:chExt cx="2006972" cy="1553188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1F660D4-31E5-5796-8EF1-BE96A79075A6}"/>
                  </a:ext>
                </a:extLst>
              </p:cNvPr>
              <p:cNvSpPr txBox="1"/>
              <p:nvPr/>
            </p:nvSpPr>
            <p:spPr>
              <a:xfrm>
                <a:off x="4828140" y="5854017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Ready for EPA/ Apprenticeship Assessment </a:t>
                </a:r>
              </a:p>
            </p:txBody>
          </p:sp>
          <p:pic>
            <p:nvPicPr>
              <p:cNvPr id="47" name="Graphic 46" descr="Comment Like with solid fill">
                <a:extLst>
                  <a:ext uri="{FF2B5EF4-FFF2-40B4-BE49-F238E27FC236}">
                    <a16:creationId xmlns:a16="http://schemas.microsoft.com/office/drawing/2014/main" id="{658CAAC9-E58F-30DB-619A-8CAD54D516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374426" y="5039493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91C4EB7-0DC5-4BDA-0B68-C9DCCCBF826B}"/>
                </a:ext>
              </a:extLst>
            </p:cNvPr>
            <p:cNvGrpSpPr/>
            <p:nvPr/>
          </p:nvGrpSpPr>
          <p:grpSpPr>
            <a:xfrm>
              <a:off x="4857655" y="2370938"/>
              <a:ext cx="2006972" cy="1283774"/>
              <a:chOff x="4887610" y="2370938"/>
              <a:chExt cx="2006972" cy="1283774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BE65F3B-681B-EE88-6D54-CA1CB9ABED1F}"/>
                  </a:ext>
                </a:extLst>
              </p:cNvPr>
              <p:cNvSpPr txBox="1"/>
              <p:nvPr/>
            </p:nvSpPr>
            <p:spPr>
              <a:xfrm>
                <a:off x="4887610" y="3131492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Preparation for assessment</a:t>
                </a:r>
              </a:p>
            </p:txBody>
          </p:sp>
          <p:pic>
            <p:nvPicPr>
              <p:cNvPr id="45" name="Graphic 44" descr="Remote learning language with solid fill">
                <a:extLst>
                  <a:ext uri="{FF2B5EF4-FFF2-40B4-BE49-F238E27FC236}">
                    <a16:creationId xmlns:a16="http://schemas.microsoft.com/office/drawing/2014/main" id="{C4DF4189-C140-EC74-6392-5C85AA6E05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458666" y="2370938"/>
                <a:ext cx="864860" cy="864860"/>
              </a:xfrm>
              <a:prstGeom prst="rect">
                <a:avLst/>
              </a:prstGeom>
            </p:spPr>
          </p:pic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E09463A-72FE-5FF2-7A43-365B57F508E6}"/>
              </a:ext>
            </a:extLst>
          </p:cNvPr>
          <p:cNvGrpSpPr/>
          <p:nvPr/>
        </p:nvGrpSpPr>
        <p:grpSpPr>
          <a:xfrm>
            <a:off x="2604196" y="2540548"/>
            <a:ext cx="2006972" cy="1135320"/>
            <a:chOff x="2923364" y="2294681"/>
            <a:chExt cx="2006972" cy="1135320"/>
          </a:xfrm>
        </p:grpSpPr>
        <p:pic>
          <p:nvPicPr>
            <p:cNvPr id="51" name="Graphic 50" descr="Teacher with solid fill">
              <a:extLst>
                <a:ext uri="{FF2B5EF4-FFF2-40B4-BE49-F238E27FC236}">
                  <a16:creationId xmlns:a16="http://schemas.microsoft.com/office/drawing/2014/main" id="{14199F7A-CF5A-86B5-99FE-ECBB925D502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69650" y="2294681"/>
              <a:ext cx="914400" cy="9144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B32A824-3DF1-F7EC-2333-F43BE92A97DC}"/>
                </a:ext>
              </a:extLst>
            </p:cNvPr>
            <p:cNvSpPr txBox="1"/>
            <p:nvPr/>
          </p:nvSpPr>
          <p:spPr>
            <a:xfrm>
              <a:off x="2923364" y="3122224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Off the job training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B884C28-27F8-30B7-5B01-1D400FA7C86E}"/>
              </a:ext>
            </a:extLst>
          </p:cNvPr>
          <p:cNvGrpSpPr/>
          <p:nvPr/>
        </p:nvGrpSpPr>
        <p:grpSpPr>
          <a:xfrm>
            <a:off x="2604196" y="3891690"/>
            <a:ext cx="2006972" cy="1312965"/>
            <a:chOff x="3035566" y="3808399"/>
            <a:chExt cx="2006972" cy="1312965"/>
          </a:xfrm>
        </p:grpSpPr>
        <p:pic>
          <p:nvPicPr>
            <p:cNvPr id="54" name="Graphic 53" descr="Diploma with solid fill">
              <a:extLst>
                <a:ext uri="{FF2B5EF4-FFF2-40B4-BE49-F238E27FC236}">
                  <a16:creationId xmlns:a16="http://schemas.microsoft.com/office/drawing/2014/main" id="{67277716-2D2E-48E1-2279-B93C75865B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581852" y="3808399"/>
              <a:ext cx="914400" cy="9144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D4C0D5-D71E-75E9-D92E-FFA5DD1C7892}"/>
                </a:ext>
              </a:extLst>
            </p:cNvPr>
            <p:cNvSpPr txBox="1"/>
            <p:nvPr/>
          </p:nvSpPr>
          <p:spPr>
            <a:xfrm>
              <a:off x="3035566" y="4598144"/>
              <a:ext cx="2006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Standard/Diploma</a:t>
              </a:r>
            </a:p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/Other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62BD6DC-8C09-3A18-1FFF-27330BE7977B}"/>
              </a:ext>
            </a:extLst>
          </p:cNvPr>
          <p:cNvGrpSpPr/>
          <p:nvPr/>
        </p:nvGrpSpPr>
        <p:grpSpPr>
          <a:xfrm>
            <a:off x="2614834" y="5317476"/>
            <a:ext cx="2006972" cy="1096363"/>
            <a:chOff x="3014563" y="5071609"/>
            <a:chExt cx="2006972" cy="1096363"/>
          </a:xfrm>
        </p:grpSpPr>
        <p:pic>
          <p:nvPicPr>
            <p:cNvPr id="57" name="Graphic 56" descr="Remote learning math with solid fill">
              <a:extLst>
                <a:ext uri="{FF2B5EF4-FFF2-40B4-BE49-F238E27FC236}">
                  <a16:creationId xmlns:a16="http://schemas.microsoft.com/office/drawing/2014/main" id="{51E08789-29D2-1B9E-1B6D-536273C2D6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560849" y="5071609"/>
              <a:ext cx="914400" cy="914400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7AA2D62-A152-48BD-0720-6A11F9950CDE}"/>
                </a:ext>
              </a:extLst>
            </p:cNvPr>
            <p:cNvSpPr txBox="1"/>
            <p:nvPr/>
          </p:nvSpPr>
          <p:spPr>
            <a:xfrm>
              <a:off x="3014563" y="5860195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English &amp; maths opt in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388D3E-2597-D7BB-A555-76C5B893AA73}"/>
              </a:ext>
            </a:extLst>
          </p:cNvPr>
          <p:cNvGrpSpPr/>
          <p:nvPr/>
        </p:nvGrpSpPr>
        <p:grpSpPr>
          <a:xfrm>
            <a:off x="773935" y="2639844"/>
            <a:ext cx="1397640" cy="1064408"/>
            <a:chOff x="1013987" y="2435244"/>
            <a:chExt cx="1397640" cy="1064408"/>
          </a:xfrm>
        </p:grpSpPr>
        <p:pic>
          <p:nvPicPr>
            <p:cNvPr id="60" name="Graphic 59" descr="Newspaper with solid fill">
              <a:extLst>
                <a:ext uri="{FF2B5EF4-FFF2-40B4-BE49-F238E27FC236}">
                  <a16:creationId xmlns:a16="http://schemas.microsoft.com/office/drawing/2014/main" id="{7774CD31-F4E5-7947-1BAF-E97BF02F7A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315063" y="2435244"/>
              <a:ext cx="802552" cy="802552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8B7DB30-2255-2C7B-CE46-D5523D796A38}"/>
                </a:ext>
              </a:extLst>
            </p:cNvPr>
            <p:cNvSpPr txBox="1"/>
            <p:nvPr/>
          </p:nvSpPr>
          <p:spPr>
            <a:xfrm>
              <a:off x="1013987" y="3191875"/>
              <a:ext cx="13976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Information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39F4F8E-36F7-5993-97E9-E8C3B8FA36DD}"/>
              </a:ext>
            </a:extLst>
          </p:cNvPr>
          <p:cNvGrpSpPr/>
          <p:nvPr/>
        </p:nvGrpSpPr>
        <p:grpSpPr>
          <a:xfrm>
            <a:off x="742134" y="3682297"/>
            <a:ext cx="1397640" cy="1277451"/>
            <a:chOff x="982186" y="3477697"/>
            <a:chExt cx="1397640" cy="12774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FD5F398-C8CC-04D9-45A8-0B10666BFC6A}"/>
                </a:ext>
              </a:extLst>
            </p:cNvPr>
            <p:cNvGrpSpPr/>
            <p:nvPr/>
          </p:nvGrpSpPr>
          <p:grpSpPr>
            <a:xfrm>
              <a:off x="1314003" y="3477697"/>
              <a:ext cx="797608" cy="797608"/>
              <a:chOff x="1376059" y="3195679"/>
              <a:chExt cx="914400" cy="914400"/>
            </a:xfrm>
          </p:grpSpPr>
          <p:pic>
            <p:nvPicPr>
              <p:cNvPr id="65" name="Graphic 64" descr="Clipboard outline">
                <a:extLst>
                  <a:ext uri="{FF2B5EF4-FFF2-40B4-BE49-F238E27FC236}">
                    <a16:creationId xmlns:a16="http://schemas.microsoft.com/office/drawing/2014/main" id="{3488ACBE-08D5-E780-FF83-7E917A073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376059" y="319567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6" name="Graphic 65" descr="Scribble outline">
                <a:extLst>
                  <a:ext uri="{FF2B5EF4-FFF2-40B4-BE49-F238E27FC236}">
                    <a16:creationId xmlns:a16="http://schemas.microsoft.com/office/drawing/2014/main" id="{A683129A-BEB5-68A2-53B9-3E370A2ABD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676258" y="3495878"/>
                <a:ext cx="614002" cy="614002"/>
              </a:xfrm>
              <a:prstGeom prst="rect">
                <a:avLst/>
              </a:prstGeom>
            </p:spPr>
          </p:pic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F57CFA8-F99F-5654-D775-5E2BB5505014}"/>
                </a:ext>
              </a:extLst>
            </p:cNvPr>
            <p:cNvSpPr txBox="1"/>
            <p:nvPr/>
          </p:nvSpPr>
          <p:spPr>
            <a:xfrm>
              <a:off x="982186" y="4231928"/>
              <a:ext cx="1397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Application &amp; eligibility check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7A3677D-FFF7-BE68-538D-76210229BDE1}"/>
              </a:ext>
            </a:extLst>
          </p:cNvPr>
          <p:cNvGrpSpPr/>
          <p:nvPr/>
        </p:nvGrpSpPr>
        <p:grpSpPr>
          <a:xfrm>
            <a:off x="249746" y="5009066"/>
            <a:ext cx="2446018" cy="990735"/>
            <a:chOff x="489798" y="4804466"/>
            <a:chExt cx="2446018" cy="990735"/>
          </a:xfrm>
        </p:grpSpPr>
        <p:pic>
          <p:nvPicPr>
            <p:cNvPr id="68" name="Graphic 67" descr="Test Dummy outline">
              <a:extLst>
                <a:ext uri="{FF2B5EF4-FFF2-40B4-BE49-F238E27FC236}">
                  <a16:creationId xmlns:a16="http://schemas.microsoft.com/office/drawing/2014/main" id="{5E7EEF3E-D0B4-403B-C2BE-8EEC4086F5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358781" y="4804466"/>
              <a:ext cx="708052" cy="708052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C46A152-7FC4-1AB1-4684-8E56544AEB4D}"/>
                </a:ext>
              </a:extLst>
            </p:cNvPr>
            <p:cNvSpPr txBox="1"/>
            <p:nvPr/>
          </p:nvSpPr>
          <p:spPr>
            <a:xfrm>
              <a:off x="489798" y="5487424"/>
              <a:ext cx="24460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Assessments &amp; induction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1649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7B3C60-07B3-E620-637C-7FF297D1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Apprenticeship Support</a:t>
            </a:r>
            <a:endParaRPr lang="en-GB" sz="36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4ECCB5-102A-2DF4-6973-8F756D12DD95}"/>
              </a:ext>
            </a:extLst>
          </p:cNvPr>
          <p:cNvCxnSpPr>
            <a:stCxn id="23" idx="2"/>
            <a:endCxn id="10" idx="0"/>
          </p:cNvCxnSpPr>
          <p:nvPr/>
        </p:nvCxnSpPr>
        <p:spPr>
          <a:xfrm>
            <a:off x="4675286" y="3679573"/>
            <a:ext cx="1420714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491BCE-E78A-9945-FE46-655334A13AAB}"/>
              </a:ext>
            </a:extLst>
          </p:cNvPr>
          <p:cNvCxnSpPr>
            <a:stCxn id="15" idx="2"/>
            <a:endCxn id="10" idx="0"/>
          </p:cNvCxnSpPr>
          <p:nvPr/>
        </p:nvCxnSpPr>
        <p:spPr>
          <a:xfrm flipH="1">
            <a:off x="6096000" y="3679573"/>
            <a:ext cx="1427965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ED5030-AE80-285B-6769-8563AE3BBABC}"/>
              </a:ext>
            </a:extLst>
          </p:cNvPr>
          <p:cNvCxnSpPr>
            <a:stCxn id="10" idx="6"/>
            <a:endCxn id="20" idx="0"/>
          </p:cNvCxnSpPr>
          <p:nvPr/>
        </p:nvCxnSpPr>
        <p:spPr>
          <a:xfrm>
            <a:off x="6816090" y="4930842"/>
            <a:ext cx="3422461" cy="86416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3F6CC1-F8A1-8410-D718-C4D01E00FF06}"/>
              </a:ext>
            </a:extLst>
          </p:cNvPr>
          <p:cNvCxnSpPr>
            <a:cxnSpLocks/>
            <a:stCxn id="12" idx="0"/>
            <a:endCxn id="10" idx="2"/>
          </p:cNvCxnSpPr>
          <p:nvPr/>
        </p:nvCxnSpPr>
        <p:spPr>
          <a:xfrm flipV="1">
            <a:off x="2673539" y="4930842"/>
            <a:ext cx="2702371" cy="86416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8FC0B-1885-1E06-2995-085BB1D3B3DA}"/>
              </a:ext>
            </a:extLst>
          </p:cNvPr>
          <p:cNvCxnSpPr>
            <a:cxnSpLocks/>
            <a:stCxn id="13" idx="2"/>
            <a:endCxn id="10" idx="1"/>
          </p:cNvCxnSpPr>
          <p:nvPr/>
        </p:nvCxnSpPr>
        <p:spPr>
          <a:xfrm>
            <a:off x="1870089" y="4280281"/>
            <a:ext cx="3716730" cy="14138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E970B7-5368-A1A6-DA14-5314D3F0DD84}"/>
              </a:ext>
            </a:extLst>
          </p:cNvPr>
          <p:cNvCxnSpPr>
            <a:stCxn id="14" idx="1"/>
            <a:endCxn id="10" idx="7"/>
          </p:cNvCxnSpPr>
          <p:nvPr/>
        </p:nvCxnSpPr>
        <p:spPr>
          <a:xfrm flipH="1">
            <a:off x="6605181" y="3669633"/>
            <a:ext cx="3843819" cy="75202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3F73469-A41B-3297-70E0-265BD29F7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10" y="4210752"/>
            <a:ext cx="1440180" cy="1440180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C790CA-2501-D84B-B186-E12724E5D6CF}"/>
              </a:ext>
            </a:extLst>
          </p:cNvPr>
          <p:cNvSpPr txBox="1"/>
          <p:nvPr/>
        </p:nvSpPr>
        <p:spPr>
          <a:xfrm>
            <a:off x="5489286" y="5775130"/>
            <a:ext cx="132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 / Learner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DB9079-3621-D3D5-FD7D-7FBD197F95F4}"/>
              </a:ext>
            </a:extLst>
          </p:cNvPr>
          <p:cNvSpPr txBox="1"/>
          <p:nvPr/>
        </p:nvSpPr>
        <p:spPr>
          <a:xfrm>
            <a:off x="1278504" y="5795009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Supported employment service Job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189D1-B647-1949-3AD9-54CDE5740A60}"/>
              </a:ext>
            </a:extLst>
          </p:cNvPr>
          <p:cNvSpPr txBox="1"/>
          <p:nvPr/>
        </p:nvSpPr>
        <p:spPr>
          <a:xfrm>
            <a:off x="866603" y="3449284"/>
            <a:ext cx="200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Employer including: Line Manager /Mentor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8FE2AB-975E-DEB4-FFC7-37ECAD1DEB7D}"/>
              </a:ext>
            </a:extLst>
          </p:cNvPr>
          <p:cNvSpPr txBox="1"/>
          <p:nvPr/>
        </p:nvSpPr>
        <p:spPr>
          <a:xfrm>
            <a:off x="10449000" y="3377245"/>
            <a:ext cx="121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Functional Skills Tutor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F9ECAA-0E9C-5401-1FFA-374A2D2C6EC0}"/>
              </a:ext>
            </a:extLst>
          </p:cNvPr>
          <p:cNvSpPr txBox="1"/>
          <p:nvPr/>
        </p:nvSpPr>
        <p:spPr>
          <a:xfrm>
            <a:off x="6427596" y="3094798"/>
            <a:ext cx="2192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Skills &amp; Development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893C63F1-8DEB-2561-D0CA-A6BC82038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157" y="2320482"/>
            <a:ext cx="1108518" cy="1108518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CF90D5A2-8A6E-C970-EED2-A5ABECF85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290" y="2219258"/>
            <a:ext cx="1108518" cy="1108518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E356EDE7-4124-AE60-B629-827E541CD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25" y="4561704"/>
            <a:ext cx="1213426" cy="1213426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8" descr="A picture containing text, gear, vector graphics&#10;&#10;Description automatically generated">
            <a:extLst>
              <a:ext uri="{FF2B5EF4-FFF2-40B4-BE49-F238E27FC236}">
                <a16:creationId xmlns:a16="http://schemas.microsoft.com/office/drawing/2014/main" id="{FE93888F-ABC0-6107-0E18-2B8F1EB961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002" y="1869753"/>
            <a:ext cx="1213426" cy="1213426"/>
          </a:xfrm>
          <a:prstGeom prst="ellipse">
            <a:avLst/>
          </a:prstGeom>
          <a:ln w="63500" cap="rnd">
            <a:solidFill>
              <a:srgbClr val="3333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BFD91E-974E-7287-EBEE-3AFEF0D6CCF2}"/>
              </a:ext>
            </a:extLst>
          </p:cNvPr>
          <p:cNvSpPr txBox="1"/>
          <p:nvPr/>
        </p:nvSpPr>
        <p:spPr>
          <a:xfrm>
            <a:off x="8843516" y="5795010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Apprenticeship Assessment Organisation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9EBA4BA9-298C-E854-0AE4-EFCB913A40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323" y="4686491"/>
            <a:ext cx="1110453" cy="1110453"/>
          </a:xfrm>
          <a:prstGeom prst="ellipse">
            <a:avLst/>
          </a:prstGeom>
          <a:ln w="63500" cap="rnd">
            <a:solidFill>
              <a:srgbClr val="FF66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B7EECFD4-02EE-7617-CDBC-251E5FDCBC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73" y="1856984"/>
            <a:ext cx="1213427" cy="1213427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100D47D-392F-78A4-08EB-153BF11A7694}"/>
              </a:ext>
            </a:extLst>
          </p:cNvPr>
          <p:cNvSpPr txBox="1"/>
          <p:nvPr/>
        </p:nvSpPr>
        <p:spPr>
          <a:xfrm>
            <a:off x="3671800" y="3094798"/>
            <a:ext cx="2006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Learning Support Assistant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AE1FBFE-72B1-36E1-D229-23A29F5DFF90}"/>
              </a:ext>
            </a:extLst>
          </p:cNvPr>
          <p:cNvCxnSpPr/>
          <p:nvPr/>
        </p:nvCxnSpPr>
        <p:spPr>
          <a:xfrm flipV="1">
            <a:off x="6605181" y="3552825"/>
            <a:ext cx="414744" cy="657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FE860BB-B67E-797B-50B1-514BDD28206F}"/>
              </a:ext>
            </a:extLst>
          </p:cNvPr>
          <p:cNvCxnSpPr/>
          <p:nvPr/>
        </p:nvCxnSpPr>
        <p:spPr>
          <a:xfrm flipV="1">
            <a:off x="6981825" y="3669633"/>
            <a:ext cx="3256726" cy="1261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DD52E79-0E07-1C98-C4B6-832354D8012A}"/>
              </a:ext>
            </a:extLst>
          </p:cNvPr>
          <p:cNvCxnSpPr/>
          <p:nvPr/>
        </p:nvCxnSpPr>
        <p:spPr>
          <a:xfrm>
            <a:off x="7019925" y="5343525"/>
            <a:ext cx="2390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FC64EF3-0594-D878-D5ED-E9C37147C3E4}"/>
              </a:ext>
            </a:extLst>
          </p:cNvPr>
          <p:cNvCxnSpPr/>
          <p:nvPr/>
        </p:nvCxnSpPr>
        <p:spPr>
          <a:xfrm flipH="1">
            <a:off x="3419475" y="5343525"/>
            <a:ext cx="1862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346823E-BDF5-544B-98DD-CB281118E656}"/>
              </a:ext>
            </a:extLst>
          </p:cNvPr>
          <p:cNvCxnSpPr/>
          <p:nvPr/>
        </p:nvCxnSpPr>
        <p:spPr>
          <a:xfrm flipH="1" flipV="1">
            <a:off x="2673539" y="4048125"/>
            <a:ext cx="2508061" cy="88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FD6E543-15F9-3921-C1AF-B6B09545CC0B}"/>
              </a:ext>
            </a:extLst>
          </p:cNvPr>
          <p:cNvCxnSpPr/>
          <p:nvPr/>
        </p:nvCxnSpPr>
        <p:spPr>
          <a:xfrm flipH="1" flipV="1">
            <a:off x="4810125" y="3669633"/>
            <a:ext cx="776694" cy="541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610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BAAF27-15AF-5611-BF62-1D52EB72C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Reasonable adjustments to learning and assessment</a:t>
            </a:r>
            <a:endParaRPr lang="en-GB" sz="3600" b="1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8C96D1-25CF-7ADD-9F39-C9A1C6A3C32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0615863" cy="435133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Reasonable adjustments can be made for example: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Extra time allowance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Assistive technology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Alternative assessment methods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British sign language interpreter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Timed rest breaks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latin typeface="+mn-lt"/>
              </a:rPr>
              <a:t>121 support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Increased support.</a:t>
            </a:r>
          </a:p>
        </p:txBody>
      </p:sp>
    </p:spTree>
    <p:extLst>
      <p:ext uri="{BB962C8B-B14F-4D97-AF65-F5344CB8AC3E}">
        <p14:creationId xmlns:p14="http://schemas.microsoft.com/office/powerpoint/2010/main" val="2577746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F539A-A9AD-F2EE-493F-9D1469E6F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Understanding Functional Skills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D4178-665F-317B-6C92-4EA59EBFE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409" y="1670856"/>
            <a:ext cx="7583181" cy="46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801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7D0B-19B5-DE01-02E0-4175A9C0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Dedicated Learning Time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345E377-0CC7-F724-A59F-AF96AA92C3B1}"/>
              </a:ext>
            </a:extLst>
          </p:cNvPr>
          <p:cNvSpPr/>
          <p:nvPr/>
        </p:nvSpPr>
        <p:spPr>
          <a:xfrm rot="5400000">
            <a:off x="2992078" y="3903967"/>
            <a:ext cx="2916202" cy="2728271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32230DBD-BF5C-B1B8-E7D0-29F6E016E0DE}"/>
              </a:ext>
            </a:extLst>
          </p:cNvPr>
          <p:cNvSpPr/>
          <p:nvPr/>
        </p:nvSpPr>
        <p:spPr>
          <a:xfrm rot="5400000">
            <a:off x="5555871" y="1735515"/>
            <a:ext cx="2916202" cy="2717866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5529F650-6B91-3B42-D397-8748C0C91886}"/>
              </a:ext>
            </a:extLst>
          </p:cNvPr>
          <p:cNvSpPr/>
          <p:nvPr/>
        </p:nvSpPr>
        <p:spPr>
          <a:xfrm rot="5400000">
            <a:off x="8258193" y="3830174"/>
            <a:ext cx="2916202" cy="2699151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5F1AC28A-5B21-B388-71BA-BB5979548A33}"/>
              </a:ext>
            </a:extLst>
          </p:cNvPr>
          <p:cNvSpPr/>
          <p:nvPr/>
        </p:nvSpPr>
        <p:spPr>
          <a:xfrm rot="5400000">
            <a:off x="541663" y="1693625"/>
            <a:ext cx="2916200" cy="2801645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E872D-99E4-FE72-CC3D-90F5CA5F1A3F}"/>
              </a:ext>
            </a:extLst>
          </p:cNvPr>
          <p:cNvSpPr txBox="1"/>
          <p:nvPr/>
        </p:nvSpPr>
        <p:spPr>
          <a:xfrm>
            <a:off x="680936" y="2298319"/>
            <a:ext cx="27178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Teaching &amp; Learning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2 hours (every 4–6 weeks)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In person or online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Learner meets with Coach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Feedback shared with Line Manager / Workplace Mentor</a:t>
            </a:r>
            <a:endParaRPr lang="en-GB" sz="1400" dirty="0">
              <a:solidFill>
                <a:schemeClr val="bg1"/>
              </a:solidFill>
              <a:ea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D37AD8-1E07-CD34-2A4F-3CC584891FF4}"/>
              </a:ext>
            </a:extLst>
          </p:cNvPr>
          <p:cNvSpPr txBox="1"/>
          <p:nvPr/>
        </p:nvSpPr>
        <p:spPr>
          <a:xfrm>
            <a:off x="5779420" y="2173005"/>
            <a:ext cx="25034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400" b="1" dirty="0">
                <a:solidFill>
                  <a:schemeClr val="bg1"/>
                </a:solidFill>
              </a:rPr>
              <a:t>Online Workshops (MS Teams)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📅 Approx. monthly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Full‑day workshops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Aligned to the apprenticeship standard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Dates confirmed at programme start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AC63FD-F546-B2DB-F74A-82AABFD9A407}"/>
              </a:ext>
            </a:extLst>
          </p:cNvPr>
          <p:cNvSpPr txBox="1"/>
          <p:nvPr/>
        </p:nvSpPr>
        <p:spPr>
          <a:xfrm>
            <a:off x="8365659" y="4379530"/>
            <a:ext cx="26991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Independent Learning /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Study Time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Weekly commitment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Minimum half a day per week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1–2 hours focused work‑based learning</a:t>
            </a: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CB09549A-FE71-CE03-8F9E-72D99C0F1AC0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5952990" y="1563871"/>
            <a:ext cx="2246130" cy="22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DF0842-7BDA-5369-B229-755E3F116EE6}"/>
              </a:ext>
            </a:extLst>
          </p:cNvPr>
          <p:cNvSpPr txBox="1"/>
          <p:nvPr/>
        </p:nvSpPr>
        <p:spPr>
          <a:xfrm>
            <a:off x="3068391" y="4396708"/>
            <a:ext cx="27282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 10 –12 Week Progress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90 minutes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Three‑way review: Coach, Learner, Line Manager / Mentor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Review progress, impact of learning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27700033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5A7345-91D6-ADF6-DA1F-FA3A4DC405E1}"/>
              </a:ext>
            </a:extLst>
          </p:cNvPr>
          <p:cNvSpPr txBox="1">
            <a:spLocks/>
          </p:cNvSpPr>
          <p:nvPr/>
        </p:nvSpPr>
        <p:spPr>
          <a:xfrm>
            <a:off x="3753612" y="3993514"/>
            <a:ext cx="7909852" cy="84632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E-learning Tools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A2FDC2-DEF6-13BB-0B72-7826260381B4}"/>
              </a:ext>
            </a:extLst>
          </p:cNvPr>
          <p:cNvSpPr txBox="1">
            <a:spLocks/>
          </p:cNvSpPr>
          <p:nvPr/>
        </p:nvSpPr>
        <p:spPr>
          <a:xfrm>
            <a:off x="3753612" y="4928812"/>
            <a:ext cx="7909852" cy="107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solidFill>
                  <a:srgbClr val="FFFFFE"/>
                </a:solidFill>
                <a:latin typeface="+mn-lt"/>
                <a:cs typeface="+mn-cs"/>
              </a:rPr>
              <a:t>The tools learners use to support achievement of their apprenticeship programme</a:t>
            </a:r>
          </a:p>
          <a:p>
            <a:endParaRPr lang="en-GB" dirty="0"/>
          </a:p>
        </p:txBody>
      </p:sp>
      <p:pic>
        <p:nvPicPr>
          <p:cNvPr id="6" name="Picture 2" descr="OneFile Eportfolio Login">
            <a:extLst>
              <a:ext uri="{FF2B5EF4-FFF2-40B4-BE49-F238E27FC236}">
                <a16:creationId xmlns:a16="http://schemas.microsoft.com/office/drawing/2014/main" id="{CA394B4C-A010-CA42-14F5-E23F59C6D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0812" y="635332"/>
            <a:ext cx="3188970" cy="585356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ognassist | Headline Event Partner | The Apprenticeships ...">
            <a:extLst>
              <a:ext uri="{FF2B5EF4-FFF2-40B4-BE49-F238E27FC236}">
                <a16:creationId xmlns:a16="http://schemas.microsoft.com/office/drawing/2014/main" id="{BD60DE3B-BD36-FEB1-9B9D-B81519040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8861" y="3830419"/>
            <a:ext cx="2859797" cy="1172517"/>
          </a:xfrm>
          <a:custGeom>
            <a:avLst/>
            <a:gdLst/>
            <a:ahLst/>
            <a:cxnLst/>
            <a:rect l="l" t="t" r="r" b="b"/>
            <a:pathLst>
              <a:path w="2487175" h="2487175">
                <a:moveTo>
                  <a:pt x="67328" y="0"/>
                </a:moveTo>
                <a:lnTo>
                  <a:pt x="2419847" y="0"/>
                </a:lnTo>
                <a:cubicBezTo>
                  <a:pt x="2457031" y="0"/>
                  <a:pt x="2487175" y="30144"/>
                  <a:pt x="2487175" y="67328"/>
                </a:cubicBezTo>
                <a:lnTo>
                  <a:pt x="2487175" y="2419847"/>
                </a:lnTo>
                <a:cubicBezTo>
                  <a:pt x="2487175" y="2457031"/>
                  <a:pt x="2457031" y="2487175"/>
                  <a:pt x="2419847" y="2487175"/>
                </a:cubicBezTo>
                <a:lnTo>
                  <a:pt x="67328" y="2487175"/>
                </a:lnTo>
                <a:cubicBezTo>
                  <a:pt x="30144" y="2487175"/>
                  <a:pt x="0" y="2457031"/>
                  <a:pt x="0" y="2419847"/>
                </a:cubicBezTo>
                <a:lnTo>
                  <a:pt x="0" y="67328"/>
                </a:lnTo>
                <a:cubicBezTo>
                  <a:pt x="0" y="30144"/>
                  <a:pt x="30144" y="0"/>
                  <a:pt x="673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F6047C0-A40D-7810-8135-B6D586912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231" y="2163185"/>
            <a:ext cx="2498536" cy="800428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hy Do Educators Love Using Padlet?">
            <a:extLst>
              <a:ext uri="{FF2B5EF4-FFF2-40B4-BE49-F238E27FC236}">
                <a16:creationId xmlns:a16="http://schemas.microsoft.com/office/drawing/2014/main" id="{392D0DFC-9AE3-C8DD-5837-DC6E9D3C0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545" y="388339"/>
            <a:ext cx="3063055" cy="93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cGraw Hill &amp; GoReact Continue Partnership to Advance ...">
            <a:extLst>
              <a:ext uri="{FF2B5EF4-FFF2-40B4-BE49-F238E27FC236}">
                <a16:creationId xmlns:a16="http://schemas.microsoft.com/office/drawing/2014/main" id="{A6126AA5-C208-F315-CB9A-963BD9133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1542573"/>
            <a:ext cx="27432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BDBEFF5-8303-5CD4-C78A-33A2B1ECB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84" y="1760358"/>
            <a:ext cx="19335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758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43298B-1B44-D96D-E19A-DFBD834E3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UCAS Points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750DF1-1372-CF84-4B25-0F6AC96916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5090962" cy="4351338"/>
          </a:xfrm>
        </p:spPr>
        <p:txBody>
          <a:bodyPr>
            <a:normAutofit/>
          </a:bodyPr>
          <a:lstStyle/>
          <a:p>
            <a:r>
              <a:rPr lang="en-GB" sz="2000" dirty="0"/>
              <a:t>Individuals completing apprenticeships may be awarded up to 112 UCAS points, depending on the length of their apprenticeship.</a:t>
            </a:r>
          </a:p>
          <a:p>
            <a:endParaRPr lang="en-GB" sz="2000" dirty="0"/>
          </a:p>
          <a:p>
            <a:r>
              <a:rPr lang="en-GB" sz="2000" dirty="0"/>
              <a:t>Apprentices must pass their end-point assessment / Apprenticeship Assessment to utilise these points for university applications (including higher, degree level apprenticeship programmes)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456FF14-82D0-01C3-AE60-431B0AC9F4DA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61626484"/>
              </p:ext>
            </p:extLst>
          </p:nvPr>
        </p:nvGraphicFramePr>
        <p:xfrm>
          <a:off x="6262840" y="1825625"/>
          <a:ext cx="5454650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31374" imgH="2107716" progId="Word.Document.12">
                  <p:embed/>
                </p:oleObj>
              </mc:Choice>
              <mc:Fallback>
                <p:oleObj name="Document" r:id="rId3" imgW="5731374" imgH="2107716" progId="Word.Document.12">
                  <p:embed/>
                  <p:pic>
                    <p:nvPicPr>
                      <p:cNvPr id="5" name="Content Placeholder 4">
                        <a:extLst>
                          <a:ext uri="{FF2B5EF4-FFF2-40B4-BE49-F238E27FC236}">
                            <a16:creationId xmlns:a16="http://schemas.microsoft.com/office/drawing/2014/main" id="{3456FF14-82D0-01C3-AE60-431B0AC9F4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62840" y="1825625"/>
                        <a:ext cx="5454650" cy="200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38D56C9E-CE27-4060-5CB6-247BDF24E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13" y="3886200"/>
            <a:ext cx="4363358" cy="229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3546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A384F3-9946-269E-0806-7754FB723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Employer Grants &amp; Incentives</a:t>
            </a:r>
            <a:endParaRPr lang="en-GB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57C37B-90EB-22ED-9721-7E40316F188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200" y="1825625"/>
            <a:ext cx="5181600" cy="2236788"/>
          </a:xfrm>
          <a:ln>
            <a:solidFill>
              <a:srgbClr val="2AFFC6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£1,000 — Young Apprentice Incentive</a:t>
            </a:r>
          </a:p>
          <a:p>
            <a:r>
              <a:rPr lang="en-GB" sz="1600" dirty="0"/>
              <a:t>Employers can receive £1,000 for taking on an apprentice aged 16 to 18 years old, or aged 19 to 24 years old with an Education, Health and Care Plan, or who is a care leaver.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74A2F08-2193-D337-BA0D-5B828DF4C91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172200" y="1825625"/>
            <a:ext cx="5181600" cy="2236788"/>
          </a:xfrm>
          <a:ln>
            <a:solidFill>
              <a:srgbClr val="2AFFC6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£2,000 — Non-Levy Jobs Grant</a:t>
            </a:r>
          </a:p>
          <a:p>
            <a:r>
              <a:rPr lang="en-GB" sz="1600" dirty="0"/>
              <a:t>From October 2026, employers that do not pay the apprenticeship levy could receive up to £2,000 for hiring an apprentice aged 16 to 24, and new employees within the previous 3 months.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Only for non-levy employers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from October 2026</a:t>
            </a:r>
          </a:p>
          <a:p>
            <a:endParaRPr lang="en-GB" sz="1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8BE42D1-7DEA-61BE-8960-D5FF4D703C12}"/>
              </a:ext>
            </a:extLst>
          </p:cNvPr>
          <p:cNvSpPr txBox="1">
            <a:spLocks/>
          </p:cNvSpPr>
          <p:nvPr/>
        </p:nvSpPr>
        <p:spPr>
          <a:xfrm>
            <a:off x="838200" y="4235116"/>
            <a:ext cx="5181600" cy="2318084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£3,000 — Youth Jobs Grant</a:t>
            </a:r>
          </a:p>
          <a:p>
            <a:r>
              <a:rPr lang="en-GB" sz="1600" dirty="0"/>
              <a:t>Businesses can receive £3,000 for hiring an individual aged 18 to 24 who has been receiving Universal Credit and looking for work for six months or more.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96F3A3A-E176-ED22-48F1-72974623EB41}"/>
              </a:ext>
            </a:extLst>
          </p:cNvPr>
          <p:cNvSpPr txBox="1">
            <a:spLocks/>
          </p:cNvSpPr>
          <p:nvPr/>
        </p:nvSpPr>
        <p:spPr>
          <a:xfrm>
            <a:off x="6172200" y="4235116"/>
            <a:ext cx="5181600" cy="2318084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£2,000 — Foundation Apprenticeship Incentive</a:t>
            </a:r>
          </a:p>
          <a:p>
            <a:r>
              <a:rPr lang="en-GB" sz="1600" dirty="0"/>
              <a:t>Employers offering Foundation Apprenticeships to young people aged 16 to 21, or eligible 22 to 24 year olds, can receive up to £2,000.</a:t>
            </a:r>
          </a:p>
          <a:p>
            <a:r>
              <a:rPr lang="en-GB" sz="1600" dirty="0"/>
              <a:t>Payments support progression to a further apprenticeship.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</p:txBody>
      </p:sp>
    </p:spTree>
    <p:extLst>
      <p:ext uri="{BB962C8B-B14F-4D97-AF65-F5344CB8AC3E}">
        <p14:creationId xmlns:p14="http://schemas.microsoft.com/office/powerpoint/2010/main" val="6212946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C3B1DC-A79F-7223-859F-FBEAA0B08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Additional Incentives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EA0435-8BCF-7CFB-E294-4123386051E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199" y="1741488"/>
            <a:ext cx="10481109" cy="502443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3800" b="1" dirty="0"/>
              <a:t>National Insurance Contributions</a:t>
            </a:r>
          </a:p>
          <a:p>
            <a:r>
              <a:rPr lang="en-GB" sz="3800" dirty="0"/>
              <a:t>Employers do not pay </a:t>
            </a:r>
            <a:r>
              <a:rPr lang="en-GB" sz="3800" b="1" dirty="0"/>
              <a:t>National Insurance Contributions</a:t>
            </a:r>
            <a:r>
              <a:rPr lang="en-GB" sz="3800" dirty="0"/>
              <a:t> for apprentices aged under </a:t>
            </a:r>
            <a:r>
              <a:rPr lang="en-GB" sz="3800" b="1" dirty="0"/>
              <a:t>25 years</a:t>
            </a:r>
            <a:r>
              <a:rPr lang="en-GB" sz="3800" dirty="0"/>
              <a:t>, or for any employee aged </a:t>
            </a:r>
            <a:r>
              <a:rPr lang="en-GB" sz="3800" b="1" dirty="0"/>
              <a:t>21 or below</a:t>
            </a:r>
            <a:r>
              <a:rPr lang="en-GB" sz="3800" dirty="0"/>
              <a:t>, if salary is below </a:t>
            </a:r>
            <a:r>
              <a:rPr lang="en-GB" sz="3800" b="1" dirty="0"/>
              <a:t>£50,270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r>
              <a:rPr lang="en-GB" sz="3800" b="1" dirty="0"/>
              <a:t>Rate referenced:</a:t>
            </a:r>
            <a:r>
              <a:rPr lang="en-GB" sz="3800" dirty="0"/>
              <a:t> 2025/26 rate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Funding for Under 25s</a:t>
            </a:r>
          </a:p>
          <a:p>
            <a:r>
              <a:rPr lang="en-GB" sz="3800" dirty="0"/>
              <a:t>Non-levy employers do not pay training costs for apprentices aged under </a:t>
            </a:r>
            <a:r>
              <a:rPr lang="en-GB" sz="3800" b="1" dirty="0"/>
              <a:t>25</a:t>
            </a:r>
            <a:r>
              <a:rPr lang="en-GB" sz="3800" dirty="0"/>
              <a:t>.</a:t>
            </a:r>
          </a:p>
          <a:p>
            <a:r>
              <a:rPr lang="en-GB" sz="3800" dirty="0"/>
              <a:t>For those aged </a:t>
            </a:r>
            <a:r>
              <a:rPr lang="en-GB" sz="3800" b="1" dirty="0"/>
              <a:t>25+</a:t>
            </a:r>
            <a:r>
              <a:rPr lang="en-GB" sz="3800" dirty="0"/>
              <a:t>, the cost is </a:t>
            </a:r>
            <a:r>
              <a:rPr lang="en-GB" sz="3800" b="1" dirty="0"/>
              <a:t>5%</a:t>
            </a:r>
            <a:r>
              <a:rPr lang="en-GB" sz="3800" dirty="0"/>
              <a:t>, or </a:t>
            </a:r>
            <a:r>
              <a:rPr lang="en-GB" sz="3800" b="1" dirty="0"/>
              <a:t>zero</a:t>
            </a:r>
            <a:r>
              <a:rPr lang="en-GB" sz="3800" dirty="0"/>
              <a:t> if using a levy transfer.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Care Leavers’ Bursary</a:t>
            </a:r>
          </a:p>
          <a:p>
            <a:r>
              <a:rPr lang="en-GB" sz="3800" dirty="0"/>
              <a:t>Eligible apprentices aged </a:t>
            </a:r>
            <a:r>
              <a:rPr lang="en-GB" sz="3800" b="1" dirty="0"/>
              <a:t>18 to 24</a:t>
            </a:r>
            <a:r>
              <a:rPr lang="en-GB" sz="3800" dirty="0"/>
              <a:t> can receive an additional </a:t>
            </a:r>
            <a:r>
              <a:rPr lang="en-GB" sz="3800" b="1" dirty="0"/>
              <a:t>£3,000</a:t>
            </a:r>
            <a:r>
              <a:rPr lang="en-GB" sz="3800" dirty="0"/>
              <a:t> from government, in addition to their salary.</a:t>
            </a:r>
          </a:p>
          <a:p>
            <a:r>
              <a:rPr lang="en-GB" sz="3800" dirty="0"/>
              <a:t>This payment is </a:t>
            </a:r>
            <a:r>
              <a:rPr lang="en-GB" sz="3800" b="1" dirty="0"/>
              <a:t>tax free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dirty="0"/>
              <a:t>Employers may be able to access multiple incentives for the same young person where eligibility criteria are met.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16326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Content Placeholder 2">
            <a:extLst>
              <a:ext uri="{FF2B5EF4-FFF2-40B4-BE49-F238E27FC236}">
                <a16:creationId xmlns:a16="http://schemas.microsoft.com/office/drawing/2014/main" id="{D4E2B034-FD32-17D2-8010-62CA283A29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8894926"/>
              </p:ext>
            </p:extLst>
          </p:nvPr>
        </p:nvGraphicFramePr>
        <p:xfrm>
          <a:off x="838200" y="1518539"/>
          <a:ext cx="11165205" cy="497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0" name="Title 59">
            <a:extLst>
              <a:ext uri="{FF2B5EF4-FFF2-40B4-BE49-F238E27FC236}">
                <a16:creationId xmlns:a16="http://schemas.microsoft.com/office/drawing/2014/main" id="{87E469AF-FFF0-3477-75D3-1B81BA81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Questions for Reflection</a:t>
            </a:r>
          </a:p>
        </p:txBody>
      </p:sp>
    </p:spTree>
    <p:extLst>
      <p:ext uri="{BB962C8B-B14F-4D97-AF65-F5344CB8AC3E}">
        <p14:creationId xmlns:p14="http://schemas.microsoft.com/office/powerpoint/2010/main" val="575607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9B978-076F-73CB-2B85-0B73C962C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FB2CF1-7BBE-33EE-29A2-A1852EC4D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35F1AF-1AFA-8165-066A-66C40DF0C95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768" y="1644650"/>
            <a:ext cx="4981074" cy="4723006"/>
          </a:xfrm>
        </p:spPr>
        <p:txBody>
          <a:bodyPr>
            <a:noAutofit/>
          </a:bodyPr>
          <a:lstStyle/>
          <a:p>
            <a:r>
              <a:rPr lang="en-GB" sz="1800" dirty="0"/>
              <a:t>Manual Handling</a:t>
            </a:r>
          </a:p>
          <a:p>
            <a:r>
              <a:rPr lang="en-GB" sz="1800" dirty="0"/>
              <a:t>Statutory and Mandatory Training</a:t>
            </a:r>
          </a:p>
          <a:p>
            <a:r>
              <a:rPr lang="en-GB" sz="1800" dirty="0"/>
              <a:t>Equality and Diversity</a:t>
            </a:r>
          </a:p>
          <a:p>
            <a:r>
              <a:rPr lang="en-GB" sz="1800" dirty="0"/>
              <a:t>Conflict Resolution</a:t>
            </a:r>
          </a:p>
          <a:p>
            <a:r>
              <a:rPr lang="en-GB" sz="1800" dirty="0"/>
              <a:t>Data Security and Protection</a:t>
            </a:r>
          </a:p>
          <a:p>
            <a:r>
              <a:rPr lang="en-GB" sz="1800" dirty="0"/>
              <a:t>Health and Safety / Fire Safety</a:t>
            </a:r>
          </a:p>
          <a:p>
            <a:r>
              <a:rPr lang="en-GB" sz="1800" dirty="0"/>
              <a:t>Infection Control</a:t>
            </a:r>
          </a:p>
          <a:p>
            <a:r>
              <a:rPr lang="en-GB" sz="1800" dirty="0"/>
              <a:t>Oliver McGowan Training</a:t>
            </a:r>
          </a:p>
          <a:p>
            <a:r>
              <a:rPr lang="en-GB" sz="1800" dirty="0"/>
              <a:t>Basic Life Support</a:t>
            </a:r>
          </a:p>
          <a:p>
            <a:r>
              <a:rPr lang="en-GB" sz="1800" dirty="0"/>
              <a:t>CERNER training</a:t>
            </a:r>
          </a:p>
          <a:p>
            <a:r>
              <a:rPr lang="en-GB" sz="1800" dirty="0"/>
              <a:t>Care Certificate training</a:t>
            </a:r>
          </a:p>
          <a:p>
            <a:r>
              <a:rPr lang="en-GB" sz="1800" dirty="0"/>
              <a:t>Venepuncture — 1 day</a:t>
            </a:r>
          </a:p>
          <a:p>
            <a:r>
              <a:rPr lang="en-GB" sz="1800" dirty="0"/>
              <a:t>Making Every Contact Count — 4 hours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97800-7705-6136-5F2B-C6391BB99EE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823284" y="1644650"/>
            <a:ext cx="5694948" cy="5093034"/>
          </a:xfrm>
        </p:spPr>
        <p:txBody>
          <a:bodyPr>
            <a:normAutofit/>
          </a:bodyPr>
          <a:lstStyle/>
          <a:p>
            <a:r>
              <a:rPr lang="en-GB" sz="1800" dirty="0"/>
              <a:t>Patient Safety Incident Response training</a:t>
            </a:r>
          </a:p>
          <a:p>
            <a:r>
              <a:rPr lang="en-GB" sz="1800" dirty="0"/>
              <a:t>Freedom to Speak Up training</a:t>
            </a:r>
          </a:p>
          <a:p>
            <a:r>
              <a:rPr lang="en-GB" sz="1800" dirty="0"/>
              <a:t>Shadowing nurses, MDT teams, critical care teams, qualified staff making referrals</a:t>
            </a:r>
          </a:p>
          <a:p>
            <a:r>
              <a:rPr lang="en-GB" sz="1800" dirty="0"/>
              <a:t>Reading escalation and reporting policies</a:t>
            </a:r>
          </a:p>
          <a:p>
            <a:r>
              <a:rPr lang="en-GB" sz="1800" dirty="0"/>
              <a:t>Observing appointment booking processes</a:t>
            </a:r>
          </a:p>
          <a:p>
            <a:r>
              <a:rPr lang="en-GB" sz="1800" dirty="0"/>
              <a:t>Learning how to signpost individuals to services</a:t>
            </a:r>
          </a:p>
          <a:p>
            <a:r>
              <a:rPr lang="en-GB" sz="1800" dirty="0"/>
              <a:t>Shadowing staff supporting people with: Dementia, mental health needs, learning disabilities</a:t>
            </a:r>
          </a:p>
          <a:p>
            <a:r>
              <a:rPr lang="en-GB" sz="1800" dirty="0"/>
              <a:t>BEACH training — 1 day</a:t>
            </a:r>
          </a:p>
          <a:p>
            <a:r>
              <a:rPr lang="en-GB" sz="1800" dirty="0"/>
              <a:t>Participating in quality improvement activities and audits</a:t>
            </a:r>
          </a:p>
          <a:p>
            <a:r>
              <a:rPr lang="en-GB" sz="1800" dirty="0"/>
              <a:t>Attending team huddles</a:t>
            </a:r>
          </a:p>
          <a:p>
            <a:r>
              <a:rPr lang="en-GB" sz="1800" dirty="0"/>
              <a:t>Reviewing Family and Friends feedback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1832906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12A2A-ECEB-E3BA-2666-DBB5B6F3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600" dirty="0"/>
              <a:t>Next Steps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D291B8-EF64-466D-A5C5-E11E95C93A20}"/>
              </a:ext>
            </a:extLst>
          </p:cNvPr>
          <p:cNvSpPr txBox="1"/>
          <p:nvPr/>
        </p:nvSpPr>
        <p:spPr>
          <a:xfrm>
            <a:off x="838200" y="1720840"/>
            <a:ext cx="1031965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 dirty="0">
                <a:latin typeface="+mn-lt"/>
              </a:rPr>
              <a:t>Make an informed decision if the apprenticeship programme is right for you?</a:t>
            </a:r>
            <a:endParaRPr lang="en-GB" dirty="0">
              <a:latin typeface="+mn-lt"/>
            </a:endParaRPr>
          </a:p>
          <a:p>
            <a:pPr>
              <a:defRPr/>
            </a:pPr>
            <a:br>
              <a:rPr lang="en-GB" sz="1800" b="1" dirty="0">
                <a:latin typeface="+mn-lt"/>
              </a:rPr>
            </a:br>
            <a:r>
              <a:rPr lang="en-GB" sz="1800" b="1" dirty="0">
                <a:latin typeface="+mn-lt"/>
              </a:rPr>
              <a:t>If yes!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Follow your companies expression of Interest process to start the enrolment process or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Email us and we will contact your employer direct –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</a:t>
            </a:r>
            <a:endParaRPr lang="en-GB" sz="1800" dirty="0">
              <a:latin typeface="+mn-lt"/>
            </a:endParaRP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>
              <a:defRPr/>
            </a:pPr>
            <a:r>
              <a:rPr lang="en-GB" sz="1800" dirty="0">
                <a:latin typeface="+mn-lt"/>
              </a:rPr>
              <a:t>Find out more about the programmes via our website </a:t>
            </a:r>
            <a:r>
              <a:rPr lang="en-GB" sz="1800" dirty="0">
                <a:latin typeface="+mn-lt"/>
                <a:hlinkClick r:id="rId3"/>
              </a:rPr>
              <a:t>www.dynamictraining.org.uk</a:t>
            </a:r>
            <a:r>
              <a:rPr lang="en-GB" sz="1800" dirty="0">
                <a:latin typeface="+mn-lt"/>
              </a:rPr>
              <a:t> </a:t>
            </a: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+mn-lt"/>
              </a:rPr>
              <a:t>Speak to one our team to answer your questions via email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or call 0208 607 7850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47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9DC58-F12C-A1F4-EC2B-38C354228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5E0936-DB2B-B12C-363C-AA5B9179C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A97CED-76E4-0B4A-FC67-B8C75312ED3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8325"/>
            <a:ext cx="10319656" cy="493344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2600" dirty="0"/>
              <a:t>On successful completion, learners may progress to:</a:t>
            </a:r>
            <a:br>
              <a:rPr lang="en-GB" sz="2600" dirty="0"/>
            </a:br>
            <a:endParaRPr lang="en-GB" sz="2600" dirty="0"/>
          </a:p>
          <a:p>
            <a:r>
              <a:rPr lang="en-GB" sz="2600" dirty="0"/>
              <a:t>Level 3 Senior Healthcare Support Worker Apprenticeship</a:t>
            </a:r>
          </a:p>
          <a:p>
            <a:r>
              <a:rPr lang="en-GB" sz="2600" dirty="0"/>
              <a:t>Progress into  a specialist career pathway</a:t>
            </a:r>
          </a:p>
          <a:p>
            <a:r>
              <a:rPr lang="en-GB" sz="2600" dirty="0"/>
              <a:t>Greater responsibility within the workplace</a:t>
            </a:r>
          </a:p>
          <a:p>
            <a:r>
              <a:rPr lang="en-GB" sz="2600" dirty="0"/>
              <a:t>Enhanced clinical skills training</a:t>
            </a:r>
          </a:p>
          <a:p>
            <a:r>
              <a:rPr lang="en-GB" sz="2600" dirty="0"/>
              <a:t>Competency-based clinical roles</a:t>
            </a:r>
          </a:p>
          <a:p>
            <a:r>
              <a:rPr lang="en-GB" sz="2600" dirty="0"/>
              <a:t>Mentoring new support workers</a:t>
            </a:r>
          </a:p>
          <a:p>
            <a:r>
              <a:rPr lang="en-GB" sz="2600" dirty="0"/>
              <a:t>Quality improvement projects</a:t>
            </a:r>
          </a:p>
          <a:p>
            <a:r>
              <a:rPr lang="en-GB" sz="2600" dirty="0"/>
              <a:t>Champion roles, such as:</a:t>
            </a:r>
          </a:p>
          <a:p>
            <a:pPr lvl="1"/>
            <a:r>
              <a:rPr lang="en-GB" sz="2600" dirty="0"/>
              <a:t>Infection Prevention Champion</a:t>
            </a:r>
          </a:p>
          <a:p>
            <a:pPr lvl="1"/>
            <a:r>
              <a:rPr lang="en-GB" sz="2600" dirty="0"/>
              <a:t>Dementia Champion</a:t>
            </a:r>
          </a:p>
          <a:p>
            <a:pPr lvl="1"/>
            <a:r>
              <a:rPr lang="en-GB" sz="2600" dirty="0"/>
              <a:t>Falls Champion</a:t>
            </a:r>
          </a:p>
          <a:p>
            <a:pPr lvl="1"/>
            <a:r>
              <a:rPr lang="en-GB" sz="2600" dirty="0"/>
              <a:t>Nutrition and Hydration Champion</a:t>
            </a:r>
          </a:p>
          <a:p>
            <a:pPr lvl="1"/>
            <a:r>
              <a:rPr lang="en-GB" sz="2600" dirty="0"/>
              <a:t>Patient Safety Champion</a:t>
            </a:r>
          </a:p>
          <a:p>
            <a:pPr lvl="1"/>
            <a:r>
              <a:rPr lang="en-GB" sz="2600" dirty="0"/>
              <a:t>Safeguarding Champion</a:t>
            </a:r>
            <a:endParaRPr lang="en-GB" sz="26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593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BEB1-09DE-9EC4-E853-E6225B34E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D119D9-0BBA-37FD-47F7-B5F44A4C9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Off the Job Learning – </a:t>
            </a:r>
            <a:r>
              <a:rPr lang="en-GB" sz="3600"/>
              <a:t>Healthcare Support Worker</a:t>
            </a:r>
            <a:endParaRPr lang="en-GB" sz="3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CFC3B1-7298-3795-D462-1190AECC764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0490735" cy="4351338"/>
          </a:xfrm>
        </p:spPr>
        <p:txBody>
          <a:bodyPr>
            <a:normAutofit/>
          </a:bodyPr>
          <a:lstStyle/>
          <a:p>
            <a:r>
              <a:rPr lang="en-GB" sz="2000" dirty="0"/>
              <a:t>As part of this apprenticeship, participants complete a minimum of 278 hours of Off-the-Job learning over the duration of the programme.</a:t>
            </a:r>
          </a:p>
          <a:p>
            <a:endParaRPr lang="en-GB" sz="2000" dirty="0"/>
          </a:p>
          <a:p>
            <a:r>
              <a:rPr lang="en-GB" sz="2000" dirty="0"/>
              <a:t>Off-the-Job learning takes place during paid working hours and supports the development of the knowledge, skills and behaviours required within the Healthcare Support Worker apprenticeship.</a:t>
            </a:r>
          </a:p>
          <a:p>
            <a:endParaRPr lang="en-GB" sz="2000" dirty="0"/>
          </a:p>
          <a:p>
            <a:r>
              <a:rPr lang="en-GB" sz="2000" dirty="0"/>
              <a:t>Of the Job learning is essential, mandatory requirement of an apprenticeship to enable the learner and employer to see impactful learning that takes place.</a:t>
            </a:r>
          </a:p>
        </p:txBody>
      </p:sp>
    </p:spTree>
    <p:extLst>
      <p:ext uri="{BB962C8B-B14F-4D97-AF65-F5344CB8AC3E}">
        <p14:creationId xmlns:p14="http://schemas.microsoft.com/office/powerpoint/2010/main" val="1473671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40A1A-B544-BC4C-9E74-F57CA1361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Senior Healthcare Support Worker Level 3 Apprenticeship</a:t>
            </a:r>
            <a:br>
              <a:rPr lang="en-GB" sz="2800" dirty="0"/>
            </a:br>
            <a:r>
              <a:rPr lang="en-GB" sz="2800" dirty="0"/>
              <a:t>Allied Health Pathway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99726A-1507-1D50-7C84-94A16084D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41200"/>
            <a:ext cx="10491439" cy="521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54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DA5788-FB2E-EFFF-95DA-95CDFCAD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B133FE-F12B-A63C-85AF-5B2B24526C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768" y="1644650"/>
            <a:ext cx="4869783" cy="4723006"/>
          </a:xfrm>
        </p:spPr>
        <p:txBody>
          <a:bodyPr>
            <a:normAutofit/>
          </a:bodyPr>
          <a:lstStyle/>
          <a:p>
            <a:r>
              <a:rPr lang="en-GB" sz="1800" dirty="0"/>
              <a:t>Attending masterclasses and pathway workshops</a:t>
            </a:r>
          </a:p>
          <a:p>
            <a:r>
              <a:rPr lang="en-GB" sz="1800" dirty="0"/>
              <a:t>Completing workbooks, assignments and independent study</a:t>
            </a:r>
          </a:p>
          <a:p>
            <a:r>
              <a:rPr lang="en-GB" sz="1800" dirty="0"/>
              <a:t>Carrying out reflective learning activities</a:t>
            </a:r>
          </a:p>
          <a:p>
            <a:r>
              <a:rPr lang="en-GB" sz="1800" dirty="0"/>
              <a:t>Supporting rehabilitation programmes</a:t>
            </a:r>
          </a:p>
          <a:p>
            <a:r>
              <a:rPr lang="en-GB" sz="1800" dirty="0"/>
              <a:t>Assisting with patient assessments</a:t>
            </a:r>
          </a:p>
          <a:p>
            <a:r>
              <a:rPr lang="en-GB" sz="1800" dirty="0"/>
              <a:t>Participating in care planning and review activities</a:t>
            </a:r>
          </a:p>
          <a:p>
            <a:r>
              <a:rPr lang="en-GB" sz="1800" dirty="0"/>
              <a:t>Supporting health promotion interventions</a:t>
            </a:r>
          </a:p>
          <a:p>
            <a:r>
              <a:rPr lang="en-GB" sz="1800" dirty="0"/>
              <a:t>Helping patients maximise independence and function</a:t>
            </a:r>
          </a:p>
          <a:p>
            <a:r>
              <a:rPr lang="en-GB" sz="1800" dirty="0"/>
              <a:t>Working alongside Physiotherapists</a:t>
            </a:r>
          </a:p>
          <a:p>
            <a:r>
              <a:rPr lang="en-GB" sz="1800" dirty="0"/>
              <a:t>Working alongside Occupational Therapists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76ED4-308C-22B3-E513-021CA6D59EC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813660" y="1644650"/>
            <a:ext cx="5544152" cy="4832350"/>
          </a:xfrm>
        </p:spPr>
        <p:txBody>
          <a:bodyPr>
            <a:normAutofit fontScale="92500" lnSpcReduction="20000"/>
          </a:bodyPr>
          <a:lstStyle/>
          <a:p>
            <a:r>
              <a:rPr lang="en-GB" sz="1900" dirty="0"/>
              <a:t>Working alongside Speech and Language Therapists</a:t>
            </a:r>
          </a:p>
          <a:p>
            <a:r>
              <a:rPr lang="en-GB" sz="1900" dirty="0"/>
              <a:t>Working alongside Dietitians</a:t>
            </a:r>
          </a:p>
          <a:p>
            <a:r>
              <a:rPr lang="en-GB" sz="1900" dirty="0"/>
              <a:t>Participating in MDT meetings, referrals and discharge planning</a:t>
            </a:r>
          </a:p>
          <a:p>
            <a:r>
              <a:rPr lang="en-GB" sz="1900" dirty="0"/>
              <a:t>Participating in audits and quality improvement activities</a:t>
            </a:r>
          </a:p>
          <a:p>
            <a:r>
              <a:rPr lang="en-GB" sz="1900" dirty="0"/>
              <a:t>Reviewing patient pathways and outcomes</a:t>
            </a:r>
          </a:p>
          <a:p>
            <a:r>
              <a:rPr lang="en-GB" sz="1900" dirty="0"/>
              <a:t>Contributing to service development activities</a:t>
            </a:r>
          </a:p>
          <a:p>
            <a:r>
              <a:rPr lang="en-GB" sz="1900" dirty="0"/>
              <a:t>Reviewing AHP professional standards and guidance</a:t>
            </a:r>
          </a:p>
          <a:p>
            <a:r>
              <a:rPr lang="en-GB" sz="1900" dirty="0"/>
              <a:t>Researching HCPC and professional body requirements</a:t>
            </a:r>
          </a:p>
          <a:p>
            <a:r>
              <a:rPr lang="en-GB" sz="1900" dirty="0"/>
              <a:t>Completing CPD and e-learning activities</a:t>
            </a:r>
          </a:p>
          <a:p>
            <a:r>
              <a:rPr lang="en-GB" sz="1900" dirty="0"/>
              <a:t>Exploring evidence-based practice and current research</a:t>
            </a:r>
          </a:p>
          <a:p>
            <a:r>
              <a:rPr lang="en-GB" sz="1900" dirty="0"/>
              <a:t>Completing learning journal reflections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763050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D55B73-D3E2-54EF-7343-92B0164AE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13680-35E5-F379-348B-A1626A85337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8326"/>
            <a:ext cx="10319656" cy="4719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On successful completion, learners may progress to:</a:t>
            </a:r>
            <a:br>
              <a:rPr lang="en-GB" sz="2400" dirty="0"/>
            </a:br>
            <a:endParaRPr lang="en-GB" sz="2400" dirty="0"/>
          </a:p>
          <a:p>
            <a:pPr lvl="0"/>
            <a:r>
              <a:rPr lang="en-GB" sz="2400" dirty="0"/>
              <a:t>Senior Allied Health Support Worker roles</a:t>
            </a:r>
          </a:p>
          <a:p>
            <a:pPr lvl="0"/>
            <a:r>
              <a:rPr lang="en-GB" sz="2400" dirty="0"/>
              <a:t>Assistant Practitioner Apprenticeships</a:t>
            </a:r>
          </a:p>
          <a:p>
            <a:pPr lvl="0"/>
            <a:r>
              <a:rPr lang="en-GB" sz="2400" dirty="0"/>
              <a:t>Nursing Associate Apprenticeships</a:t>
            </a:r>
          </a:p>
          <a:p>
            <a:pPr lvl="0"/>
            <a:r>
              <a:rPr lang="en-GB" sz="2400" dirty="0"/>
              <a:t>Allied Health Professional Degree Apprenticeships</a:t>
            </a:r>
          </a:p>
          <a:p>
            <a:pPr lvl="0"/>
            <a:r>
              <a:rPr lang="en-GB" sz="2400" dirty="0"/>
              <a:t>Physiotherapy, Occupational Therapy, Speech and Language Therapy or Dietetics degree programmes</a:t>
            </a:r>
          </a:p>
          <a:p>
            <a:pPr lvl="0"/>
            <a:r>
              <a:rPr lang="en-GB" sz="2400" dirty="0"/>
              <a:t>Internal specialist rehabilitation and therapy support roles</a:t>
            </a:r>
          </a:p>
          <a:p>
            <a:pPr lvl="0"/>
            <a:r>
              <a:rPr lang="en-GB" sz="2400" dirty="0"/>
              <a:t>Further healthcare career development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181377602"/>
      </p:ext>
    </p:extLst>
  </p:cSld>
  <p:clrMapOvr>
    <a:masterClrMapping/>
  </p:clrMapOvr>
</p:sld>
</file>

<file path=ppt/theme/theme1.xml><?xml version="1.0" encoding="utf-8"?>
<a:theme xmlns:a="http://schemas.openxmlformats.org/drawingml/2006/main" name="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2.xml><?xml version="1.0" encoding="utf-8"?>
<a:theme xmlns:a="http://schemas.openxmlformats.org/drawingml/2006/main" name="1_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3.xml><?xml version="1.0" encoding="utf-8"?>
<a:theme xmlns:a="http://schemas.openxmlformats.org/drawingml/2006/main" name="DTUK 2025 Solid Colours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CE3DA5953B4F4CBFCE3B0F42CE5F9E" ma:contentTypeVersion="18" ma:contentTypeDescription="Create a new document." ma:contentTypeScope="" ma:versionID="4a7603930f00d90c8d851894d9c716c1">
  <xsd:schema xmlns:xsd="http://www.w3.org/2001/XMLSchema" xmlns:xs="http://www.w3.org/2001/XMLSchema" xmlns:p="http://schemas.microsoft.com/office/2006/metadata/properties" xmlns:ns2="c4bc9103-520b-4669-8664-44f66437978d" xmlns:ns3="53493e84-65a6-4e2c-80c7-b0e4641fedb9" targetNamespace="http://schemas.microsoft.com/office/2006/metadata/properties" ma:root="true" ma:fieldsID="3aee048b75fea48fef1223cc3fca9ecc" ns2:_="" ns3:_="">
    <xsd:import namespace="c4bc9103-520b-4669-8664-44f66437978d"/>
    <xsd:import namespace="53493e84-65a6-4e2c-80c7-b0e4641fed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bc9103-520b-4669-8664-44f6643797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cea817f-f2d0-43b6-9543-a23494ff6a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493e84-65a6-4e2c-80c7-b0e4641fedb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ff0bbf4-aa00-4e48-91b5-dca7df0b69d6}" ma:internalName="TaxCatchAll" ma:showField="CatchAllData" ma:web="53493e84-65a6-4e2c-80c7-b0e4641fed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bc9103-520b-4669-8664-44f66437978d">
      <Terms xmlns="http://schemas.microsoft.com/office/infopath/2007/PartnerControls"/>
    </lcf76f155ced4ddcb4097134ff3c332f>
    <TaxCatchAll xmlns="53493e84-65a6-4e2c-80c7-b0e4641fedb9" xsi:nil="true"/>
  </documentManagement>
</p:properties>
</file>

<file path=customXml/itemProps1.xml><?xml version="1.0" encoding="utf-8"?>
<ds:datastoreItem xmlns:ds="http://schemas.openxmlformats.org/officeDocument/2006/customXml" ds:itemID="{9C25CAD0-D463-4079-AA7E-1C001518E080}"/>
</file>

<file path=customXml/itemProps2.xml><?xml version="1.0" encoding="utf-8"?>
<ds:datastoreItem xmlns:ds="http://schemas.openxmlformats.org/officeDocument/2006/customXml" ds:itemID="{4433A000-BF99-4805-B7C7-4735EA14FC53}"/>
</file>

<file path=customXml/itemProps3.xml><?xml version="1.0" encoding="utf-8"?>
<ds:datastoreItem xmlns:ds="http://schemas.openxmlformats.org/officeDocument/2006/customXml" ds:itemID="{9A604846-FF61-45B7-B36A-AC555DB3069F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825</TotalTime>
  <Words>3912</Words>
  <Application>Microsoft Office PowerPoint</Application>
  <PresentationFormat>Widescreen</PresentationFormat>
  <Paragraphs>581</Paragraphs>
  <Slides>40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Aptos</vt:lpstr>
      <vt:lpstr>Arial</vt:lpstr>
      <vt:lpstr>Calibri</vt:lpstr>
      <vt:lpstr>Roboto</vt:lpstr>
      <vt:lpstr>Roboto Medium</vt:lpstr>
      <vt:lpstr>DT Rebrand</vt:lpstr>
      <vt:lpstr>1_DT Rebrand</vt:lpstr>
      <vt:lpstr>DTUK 2025 Solid Colours</vt:lpstr>
      <vt:lpstr>Custom Design</vt:lpstr>
      <vt:lpstr>Document</vt:lpstr>
      <vt:lpstr>Healthcare Apprenticeships Programmes</vt:lpstr>
      <vt:lpstr>Who are Dynamic Training</vt:lpstr>
      <vt:lpstr>Healthcare Support Worker Level 2 Apprenticeship</vt:lpstr>
      <vt:lpstr>Off-the-Job learning activities include:</vt:lpstr>
      <vt:lpstr>Progression Opportunities</vt:lpstr>
      <vt:lpstr>Off the Job Learning – Healthcare Support Worker</vt:lpstr>
      <vt:lpstr>Senior Healthcare Support Worker Level 3 Apprenticeship Allied Health Pathway</vt:lpstr>
      <vt:lpstr>Off-the-Job learning activities include:</vt:lpstr>
      <vt:lpstr>Progression Opportunities</vt:lpstr>
      <vt:lpstr>Senior Healthcare Support Worker Level 3 Apprenticeship Adult Nursing Pathway</vt:lpstr>
      <vt:lpstr>Off-the-Job learning activities include:</vt:lpstr>
      <vt:lpstr>Progression Opportunities</vt:lpstr>
      <vt:lpstr>Senior Healthcare Support Worker Level 3 Apprenticeship Theatres Pathway</vt:lpstr>
      <vt:lpstr>Off-the-Job learning activities include:</vt:lpstr>
      <vt:lpstr>Progression Opportunities</vt:lpstr>
      <vt:lpstr>Senior Healthcare Support Worker Level 3 Apprenticeship Mental Health Pathway</vt:lpstr>
      <vt:lpstr>Off-the-Job learning activities include:</vt:lpstr>
      <vt:lpstr>Progression Opportunities</vt:lpstr>
      <vt:lpstr>Senior Healthcare Support Worker Level 3 Apprenticeship Maternity Pathway</vt:lpstr>
      <vt:lpstr>Off-the-Job learning activities include:</vt:lpstr>
      <vt:lpstr>Progression Opportunities</vt:lpstr>
      <vt:lpstr>Senior Healthcare Support Worker Level 3 Apprenticeship Diagnostic Imaging Pathway</vt:lpstr>
      <vt:lpstr>Off-the-Job learning activities include:</vt:lpstr>
      <vt:lpstr>Progression Opportunities</vt:lpstr>
      <vt:lpstr>Senior Healthcare Support Worker Level 3 Apprenticeship Children and Young People Pathway</vt:lpstr>
      <vt:lpstr>Off-the-Job learning activities include:</vt:lpstr>
      <vt:lpstr>Progression Opportunities</vt:lpstr>
      <vt:lpstr>Off the Job Learning – Senior Healthcare Support Worker</vt:lpstr>
      <vt:lpstr>Apprenticeships: What You Need to Know</vt:lpstr>
      <vt:lpstr>The Apprenticeship Journey</vt:lpstr>
      <vt:lpstr>Apprenticeship Support</vt:lpstr>
      <vt:lpstr>Reasonable adjustments to learning and assessment</vt:lpstr>
      <vt:lpstr>Understanding Functional Skills</vt:lpstr>
      <vt:lpstr>Dedicated Learning Time</vt:lpstr>
      <vt:lpstr>PowerPoint Presentation</vt:lpstr>
      <vt:lpstr>UCAS Points</vt:lpstr>
      <vt:lpstr>Employer Grants &amp; Incentives</vt:lpstr>
      <vt:lpstr>Additional Incentives</vt:lpstr>
      <vt:lpstr>Questions for Reflection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Oliver Hill</dc:creator>
  <cp:lastModifiedBy>Oliver Hill</cp:lastModifiedBy>
  <cp:revision>1</cp:revision>
  <dcterms:created xsi:type="dcterms:W3CDTF">2026-04-08T09:27:43Z</dcterms:created>
  <dcterms:modified xsi:type="dcterms:W3CDTF">2026-07-12T22:39:00Z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0x0101005FCE3DA5953B4F4CBFCE3B0F42CE5F9E</vt:lpwstr>
  </property>
</Properties>
</file>